
<file path=[Content_Types].xml><?xml version="1.0" encoding="utf-8"?>
<Types xmlns="http://schemas.openxmlformats.org/package/2006/content-types">
  <Default Extension="fntdata" ContentType="application/x-fontdata"/>
  <Default Extension="gif" ContentType="image/gif"/>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39" r:id="rId1"/>
    <p:sldMasterId id="2147483740" r:id="rId2"/>
    <p:sldMasterId id="2147483741" r:id="rId3"/>
  </p:sldMasterIdLst>
  <p:notesMasterIdLst>
    <p:notesMasterId r:id="rId25"/>
  </p:notesMasterIdLst>
  <p:sldIdLst>
    <p:sldId id="256" r:id="rId4"/>
    <p:sldId id="257" r:id="rId5"/>
    <p:sldId id="258" r:id="rId6"/>
    <p:sldId id="260" r:id="rId7"/>
    <p:sldId id="259" r:id="rId8"/>
    <p:sldId id="262" r:id="rId9"/>
    <p:sldId id="261" r:id="rId10"/>
    <p:sldId id="263" r:id="rId11"/>
    <p:sldId id="266" r:id="rId12"/>
    <p:sldId id="267" r:id="rId13"/>
    <p:sldId id="264" r:id="rId14"/>
    <p:sldId id="265" r:id="rId15"/>
    <p:sldId id="268" r:id="rId16"/>
    <p:sldId id="269" r:id="rId17"/>
    <p:sldId id="270" r:id="rId18"/>
    <p:sldId id="271" r:id="rId19"/>
    <p:sldId id="272" r:id="rId20"/>
    <p:sldId id="273" r:id="rId21"/>
    <p:sldId id="274" r:id="rId22"/>
    <p:sldId id="275" r:id="rId23"/>
    <p:sldId id="276" r:id="rId24"/>
  </p:sldIdLst>
  <p:sldSz cx="9144000" cy="5143500" type="screen16x9"/>
  <p:notesSz cx="6858000" cy="9144000"/>
  <p:embeddedFontLst>
    <p:embeddedFont>
      <p:font typeface="Albert Sans" pitchFamily="2" charset="77"/>
      <p:regular r:id="rId26"/>
      <p:bold r:id="rId27"/>
      <p:italic r:id="rId28"/>
      <p:boldItalic r:id="rId29"/>
    </p:embeddedFont>
    <p:embeddedFont>
      <p:font typeface="Arial Narrow" panose="020B0606020202030204" pitchFamily="34" charset="0"/>
      <p:regular r:id="rId30"/>
      <p:bold r:id="rId31"/>
      <p:italic r:id="rId32"/>
      <p:boldItalic r:id="rId33"/>
    </p:embeddedFont>
    <p:embeddedFont>
      <p:font typeface="Bree Serif" panose="02000503040000020004" pitchFamily="2" charset="77"/>
      <p:regular r:id="rId34"/>
    </p:embeddedFont>
    <p:embeddedFont>
      <p:font typeface="Consolas" panose="020B0609020204030204" pitchFamily="49" charset="0"/>
      <p:regular r:id="rId35"/>
      <p:bold r:id="rId36"/>
      <p:italic r:id="rId37"/>
      <p:boldItalic r:id="rId38"/>
    </p:embeddedFont>
    <p:embeddedFont>
      <p:font typeface="Domine" panose="02040503040403060204" pitchFamily="18" charset="0"/>
      <p:regular r:id="rId39"/>
      <p:bold r:id="rId40"/>
    </p:embeddedFont>
    <p:embeddedFont>
      <p:font typeface="IBM Plex Sans" panose="020B0503050203000203" pitchFamily="34" charset="0"/>
      <p:regular r:id="rId41"/>
      <p:bold r:id="rId42"/>
      <p:italic r:id="rId43"/>
      <p:boldItalic r:id="rId44"/>
    </p:embeddedFont>
    <p:embeddedFont>
      <p:font typeface="IBM Plex Sans Medium" panose="020B0603050203000203" pitchFamily="34" charset="0"/>
      <p:regular r:id="rId45"/>
      <p:bold r:id="rId46"/>
      <p:italic r:id="rId47"/>
      <p:boldItalic r:id="rId48"/>
    </p:embeddedFont>
    <p:embeddedFont>
      <p:font typeface="IBM Plex Sans SemiBold" panose="020B0703050203000203" pitchFamily="34" charset="0"/>
      <p:regular r:id="rId49"/>
      <p:bold r:id="rId50"/>
      <p:italic r:id="rId51"/>
      <p:boldItalic r:id="rId52"/>
    </p:embeddedFont>
    <p:embeddedFont>
      <p:font typeface="Lexend" pitchFamily="2" charset="77"/>
      <p:regular r:id="rId53"/>
      <p:bold r:id="rId54"/>
    </p:embeddedFont>
    <p:embeddedFont>
      <p:font typeface="Lexend Light" pitchFamily="2" charset="77"/>
      <p:regular r:id="rId55"/>
      <p:bold r:id="rId56"/>
    </p:embeddedFont>
    <p:embeddedFont>
      <p:font typeface="Montagu Slab" pitchFamily="2" charset="77"/>
      <p:regular r:id="rId57"/>
      <p:bold r:id="rId58"/>
    </p:embeddedFont>
    <p:embeddedFont>
      <p:font typeface="Sora" pitchFamily="2" charset="0"/>
      <p:regular r:id="rId59"/>
      <p:bold r:id="rId60"/>
    </p:embeddedFont>
    <p:embeddedFont>
      <p:font typeface="Sora ExtraLight" pitchFamily="2" charset="0"/>
      <p:regular r:id="rId61"/>
      <p:bold r:id="rId62"/>
    </p:embeddedFont>
    <p:embeddedFont>
      <p:font typeface="Sora Light" pitchFamily="2" charset="0"/>
      <p:regular r:id="rId63"/>
      <p:bold r:id="rId64"/>
    </p:embeddedFont>
    <p:embeddedFont>
      <p:font typeface="Sora Medium" pitchFamily="2" charset="0"/>
      <p:regular r:id="rId65"/>
      <p:bold r:id="rId66"/>
    </p:embeddedFont>
    <p:embeddedFont>
      <p:font typeface="Sora SemiBold" pitchFamily="2" charset="0"/>
      <p:regular r:id="rId67"/>
      <p:bold r:id="rId6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AC138FD-BAED-4588-BFEB-DB910768AF5F}">
  <a:tblStyle styleId="{9AC138FD-BAED-4588-BFEB-DB910768AF5F}" styleName="Table_0">
    <a:wholeTbl>
      <a:tcTxStyle b="off" i="off">
        <a:font>
          <a:latin typeface="Aptos"/>
          <a:ea typeface="Aptos"/>
          <a:cs typeface="Aptos"/>
        </a:font>
        <a:schemeClr val="dk1"/>
      </a:tcTxStyle>
      <a:tcStyle>
        <a:tcBdr>
          <a:left>
            <a:ln w="12700" cap="flat" cmpd="sng">
              <a:solidFill>
                <a:schemeClr val="accent5"/>
              </a:solidFill>
              <a:prstDash val="solid"/>
              <a:round/>
              <a:headEnd type="none" w="sm" len="sm"/>
              <a:tailEnd type="none" w="sm" len="sm"/>
            </a:ln>
          </a:left>
          <a:right>
            <a:ln w="12700" cap="flat" cmpd="sng">
              <a:solidFill>
                <a:schemeClr val="accent5"/>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12700" cap="flat" cmpd="sng">
              <a:solidFill>
                <a:schemeClr val="accent5"/>
              </a:solidFill>
              <a:prstDash val="solid"/>
              <a:round/>
              <a:headEnd type="none" w="sm" len="sm"/>
              <a:tailEnd type="none" w="sm" len="sm"/>
            </a:ln>
          </a:insideH>
          <a:insideV>
            <a:ln w="12700" cap="flat" cmpd="sng">
              <a:solidFill>
                <a:schemeClr val="accent5"/>
              </a:solidFill>
              <a:prstDash val="solid"/>
              <a:round/>
              <a:headEnd type="none" w="sm" len="sm"/>
              <a:tailEnd type="none" w="sm" len="sm"/>
            </a:ln>
          </a:insideV>
        </a:tcBdr>
        <a:fill>
          <a:solidFill>
            <a:srgbClr val="FFFFFF">
              <a:alpha val="0"/>
            </a:srgbClr>
          </a:solidFill>
        </a:fill>
      </a:tcStyle>
    </a:wholeTbl>
    <a:band1H>
      <a:tcTxStyle/>
      <a:tcStyle>
        <a:tcBdr/>
        <a:fill>
          <a:solidFill>
            <a:schemeClr val="accent5">
              <a:alpha val="20000"/>
            </a:schemeClr>
          </a:solidFill>
        </a:fill>
      </a:tcStyle>
    </a:band1H>
    <a:band2H>
      <a:tcTxStyle/>
      <a:tcStyle>
        <a:tcBdr/>
      </a:tcStyle>
    </a:band2H>
    <a:band1V>
      <a:tcTxStyle/>
      <a:tcStyle>
        <a:tcBdr/>
        <a:fill>
          <a:solidFill>
            <a:schemeClr val="accent5">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5"/>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5"/>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46"/>
    <p:restoredTop sz="94678"/>
  </p:normalViewPr>
  <p:slideViewPr>
    <p:cSldViewPr snapToGrid="0">
      <p:cViewPr varScale="1">
        <p:scale>
          <a:sx n="301" d="100"/>
          <a:sy n="301" d="100"/>
        </p:scale>
        <p:origin x="5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font" Target="fonts/font1.fntdata"/><Relationship Id="rId21" Type="http://schemas.openxmlformats.org/officeDocument/2006/relationships/slide" Target="slides/slide18.xml"/><Relationship Id="rId42" Type="http://schemas.openxmlformats.org/officeDocument/2006/relationships/font" Target="fonts/font17.fntdata"/><Relationship Id="rId47" Type="http://schemas.openxmlformats.org/officeDocument/2006/relationships/font" Target="fonts/font22.fntdata"/><Relationship Id="rId63" Type="http://schemas.openxmlformats.org/officeDocument/2006/relationships/font" Target="fonts/font38.fntdata"/><Relationship Id="rId68" Type="http://schemas.openxmlformats.org/officeDocument/2006/relationships/font" Target="fonts/font43.fntdata"/><Relationship Id="rId7" Type="http://schemas.openxmlformats.org/officeDocument/2006/relationships/slide" Target="slides/slide4.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4.fntdata"/><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font" Target="fonts/font33.fntdata"/><Relationship Id="rId66" Type="http://schemas.openxmlformats.org/officeDocument/2006/relationships/font" Target="fonts/font41.fntdata"/><Relationship Id="rId5" Type="http://schemas.openxmlformats.org/officeDocument/2006/relationships/slide" Target="slides/slide2.xml"/><Relationship Id="rId61" Type="http://schemas.openxmlformats.org/officeDocument/2006/relationships/font" Target="fonts/font36.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font" Target="fonts/font31.fntdata"/><Relationship Id="rId64" Type="http://schemas.openxmlformats.org/officeDocument/2006/relationships/font" Target="fonts/font39.fntdata"/><Relationship Id="rId69"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font" Target="fonts/font26.fntdata"/><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59" Type="http://schemas.openxmlformats.org/officeDocument/2006/relationships/font" Target="fonts/font34.fntdata"/><Relationship Id="rId67" Type="http://schemas.openxmlformats.org/officeDocument/2006/relationships/font" Target="fonts/font42.fntdata"/><Relationship Id="rId20" Type="http://schemas.openxmlformats.org/officeDocument/2006/relationships/slide" Target="slides/slide17.xml"/><Relationship Id="rId41" Type="http://schemas.openxmlformats.org/officeDocument/2006/relationships/font" Target="fonts/font16.fntdata"/><Relationship Id="rId54" Type="http://schemas.openxmlformats.org/officeDocument/2006/relationships/font" Target="fonts/font29.fntdata"/><Relationship Id="rId62" Type="http://schemas.openxmlformats.org/officeDocument/2006/relationships/font" Target="fonts/font37.fntdata"/><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font" Target="fonts/font32.fntdata"/><Relationship Id="rId10" Type="http://schemas.openxmlformats.org/officeDocument/2006/relationships/slide" Target="slides/slide7.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 Id="rId60" Type="http://schemas.openxmlformats.org/officeDocument/2006/relationships/font" Target="fonts/font35.fntdata"/><Relationship Id="rId65" Type="http://schemas.openxmlformats.org/officeDocument/2006/relationships/font" Target="fonts/font40.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font" Target="fonts/font14.fntdata"/><Relationship Id="rId34" Type="http://schemas.openxmlformats.org/officeDocument/2006/relationships/font" Target="fonts/font9.fntdata"/><Relationship Id="rId50" Type="http://schemas.openxmlformats.org/officeDocument/2006/relationships/font" Target="fonts/font25.fntdata"/><Relationship Id="rId55" Type="http://schemas.openxmlformats.org/officeDocument/2006/relationships/font" Target="fonts/font30.fntdata"/></Relationships>
</file>

<file path=ppt/media/image1.gif>
</file>

<file path=ppt/media/image10.png>
</file>

<file path=ppt/media/image11.png>
</file>

<file path=ppt/media/image12.jpg>
</file>

<file path=ppt/media/image13.jpg>
</file>

<file path=ppt/media/image14.jpg>
</file>

<file path=ppt/media/image15.jp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
        <p:cNvGrpSpPr/>
        <p:nvPr/>
      </p:nvGrpSpPr>
      <p:grpSpPr>
        <a:xfrm>
          <a:off x="0" y="0"/>
          <a:ext cx="0" cy="0"/>
          <a:chOff x="0" y="0"/>
          <a:chExt cx="0" cy="0"/>
        </a:xfrm>
      </p:grpSpPr>
      <p:sp>
        <p:nvSpPr>
          <p:cNvPr id="2786" name="Google Shape;2786;g3adc2e681fd_0_5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 name="Google Shape;2787;g3adc2e681fd_0_5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8"/>
        <p:cNvGrpSpPr/>
        <p:nvPr/>
      </p:nvGrpSpPr>
      <p:grpSpPr>
        <a:xfrm>
          <a:off x="0" y="0"/>
          <a:ext cx="0" cy="0"/>
          <a:chOff x="0" y="0"/>
          <a:chExt cx="0" cy="0"/>
        </a:xfrm>
      </p:grpSpPr>
      <p:sp>
        <p:nvSpPr>
          <p:cNvPr id="2989" name="Google Shape;2989;g3a5ddd4d038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0" name="Google Shape;2990;g3a5ddd4d038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7"/>
        <p:cNvGrpSpPr/>
        <p:nvPr/>
      </p:nvGrpSpPr>
      <p:grpSpPr>
        <a:xfrm>
          <a:off x="0" y="0"/>
          <a:ext cx="0" cy="0"/>
          <a:chOff x="0" y="0"/>
          <a:chExt cx="0" cy="0"/>
        </a:xfrm>
      </p:grpSpPr>
      <p:sp>
        <p:nvSpPr>
          <p:cNvPr id="2928" name="Google Shape;2928;g3a5ddd4d03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9" name="Google Shape;2929;g3a5ddd4d03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1"/>
        <p:cNvGrpSpPr/>
        <p:nvPr/>
      </p:nvGrpSpPr>
      <p:grpSpPr>
        <a:xfrm>
          <a:off x="0" y="0"/>
          <a:ext cx="0" cy="0"/>
          <a:chOff x="0" y="0"/>
          <a:chExt cx="0" cy="0"/>
        </a:xfrm>
      </p:grpSpPr>
      <p:sp>
        <p:nvSpPr>
          <p:cNvPr id="2942" name="Google Shape;2942;g3ae11925c5d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3" name="Google Shape;2943;g3ae11925c5d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0"/>
        <p:cNvGrpSpPr/>
        <p:nvPr/>
      </p:nvGrpSpPr>
      <p:grpSpPr>
        <a:xfrm>
          <a:off x="0" y="0"/>
          <a:ext cx="0" cy="0"/>
          <a:chOff x="0" y="0"/>
          <a:chExt cx="0" cy="0"/>
        </a:xfrm>
      </p:grpSpPr>
      <p:sp>
        <p:nvSpPr>
          <p:cNvPr id="3021" name="Google Shape;3021;g3a5ddd4d038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2" name="Google Shape;3022;g3a5ddd4d038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3"/>
        <p:cNvGrpSpPr/>
        <p:nvPr/>
      </p:nvGrpSpPr>
      <p:grpSpPr>
        <a:xfrm>
          <a:off x="0" y="0"/>
          <a:ext cx="0" cy="0"/>
          <a:chOff x="0" y="0"/>
          <a:chExt cx="0" cy="0"/>
        </a:xfrm>
      </p:grpSpPr>
      <p:sp>
        <p:nvSpPr>
          <p:cNvPr id="3034" name="Google Shape;3034;g3ae11925c5d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5" name="Google Shape;3035;g3ae11925c5d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8"/>
        <p:cNvGrpSpPr/>
        <p:nvPr/>
      </p:nvGrpSpPr>
      <p:grpSpPr>
        <a:xfrm>
          <a:off x="0" y="0"/>
          <a:ext cx="0" cy="0"/>
          <a:chOff x="0" y="0"/>
          <a:chExt cx="0" cy="0"/>
        </a:xfrm>
      </p:grpSpPr>
      <p:sp>
        <p:nvSpPr>
          <p:cNvPr id="3049" name="Google Shape;3049;g3ae11925c5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0" name="Google Shape;3050;g3ae11925c5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3"/>
        <p:cNvGrpSpPr/>
        <p:nvPr/>
      </p:nvGrpSpPr>
      <p:grpSpPr>
        <a:xfrm>
          <a:off x="0" y="0"/>
          <a:ext cx="0" cy="0"/>
          <a:chOff x="0" y="0"/>
          <a:chExt cx="0" cy="0"/>
        </a:xfrm>
      </p:grpSpPr>
      <p:sp>
        <p:nvSpPr>
          <p:cNvPr id="3064" name="Google Shape;3064;g3ae11925c5d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5" name="Google Shape;3065;g3ae11925c5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8"/>
        <p:cNvGrpSpPr/>
        <p:nvPr/>
      </p:nvGrpSpPr>
      <p:grpSpPr>
        <a:xfrm>
          <a:off x="0" y="0"/>
          <a:ext cx="0" cy="0"/>
          <a:chOff x="0" y="0"/>
          <a:chExt cx="0" cy="0"/>
        </a:xfrm>
      </p:grpSpPr>
      <p:sp>
        <p:nvSpPr>
          <p:cNvPr id="3079" name="Google Shape;3079;g3a5ddd4d038_0_4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0" name="Google Shape;3080;g3a5ddd4d038_0_4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3"/>
        <p:cNvGrpSpPr/>
        <p:nvPr/>
      </p:nvGrpSpPr>
      <p:grpSpPr>
        <a:xfrm>
          <a:off x="0" y="0"/>
          <a:ext cx="0" cy="0"/>
          <a:chOff x="0" y="0"/>
          <a:chExt cx="0" cy="0"/>
        </a:xfrm>
      </p:grpSpPr>
      <p:sp>
        <p:nvSpPr>
          <p:cNvPr id="3094" name="Google Shape;3094;g3a5ddd4d038_0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5" name="Google Shape;3095;g3a5ddd4d038_0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8"/>
        <p:cNvGrpSpPr/>
        <p:nvPr/>
      </p:nvGrpSpPr>
      <p:grpSpPr>
        <a:xfrm>
          <a:off x="0" y="0"/>
          <a:ext cx="0" cy="0"/>
          <a:chOff x="0" y="0"/>
          <a:chExt cx="0" cy="0"/>
        </a:xfrm>
      </p:grpSpPr>
      <p:sp>
        <p:nvSpPr>
          <p:cNvPr id="3109" name="Google Shape;3109;g3a5ddd4d038_0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0" name="Google Shape;3110;g3a5ddd4d038_0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6"/>
        <p:cNvGrpSpPr/>
        <p:nvPr/>
      </p:nvGrpSpPr>
      <p:grpSpPr>
        <a:xfrm>
          <a:off x="0" y="0"/>
          <a:ext cx="0" cy="0"/>
          <a:chOff x="0" y="0"/>
          <a:chExt cx="0" cy="0"/>
        </a:xfrm>
      </p:grpSpPr>
      <p:sp>
        <p:nvSpPr>
          <p:cNvPr id="2797" name="Google Shape;2797;g3adc2e681fd_0_9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8" name="Google Shape;2798;g3adc2e681fd_0_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3"/>
        <p:cNvGrpSpPr/>
        <p:nvPr/>
      </p:nvGrpSpPr>
      <p:grpSpPr>
        <a:xfrm>
          <a:off x="0" y="0"/>
          <a:ext cx="0" cy="0"/>
          <a:chOff x="0" y="0"/>
          <a:chExt cx="0" cy="0"/>
        </a:xfrm>
      </p:grpSpPr>
      <p:sp>
        <p:nvSpPr>
          <p:cNvPr id="3124" name="Google Shape;3124;g3ae11925c5d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5" name="Google Shape;3125;g3ae11925c5d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8"/>
        <p:cNvGrpSpPr/>
        <p:nvPr/>
      </p:nvGrpSpPr>
      <p:grpSpPr>
        <a:xfrm>
          <a:off x="0" y="0"/>
          <a:ext cx="0" cy="0"/>
          <a:chOff x="0" y="0"/>
          <a:chExt cx="0" cy="0"/>
        </a:xfrm>
      </p:grpSpPr>
      <p:sp>
        <p:nvSpPr>
          <p:cNvPr id="3149" name="Google Shape;3149;g3ae11925c5d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0" name="Google Shape;3150;g3ae11925c5d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7"/>
        <p:cNvGrpSpPr/>
        <p:nvPr/>
      </p:nvGrpSpPr>
      <p:grpSpPr>
        <a:xfrm>
          <a:off x="0" y="0"/>
          <a:ext cx="0" cy="0"/>
          <a:chOff x="0" y="0"/>
          <a:chExt cx="0" cy="0"/>
        </a:xfrm>
      </p:grpSpPr>
      <p:sp>
        <p:nvSpPr>
          <p:cNvPr id="2828" name="Google Shape;2828;g3a43314077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9" name="Google Shape;2829;g3a43314077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0"/>
        <p:cNvGrpSpPr/>
        <p:nvPr/>
      </p:nvGrpSpPr>
      <p:grpSpPr>
        <a:xfrm>
          <a:off x="0" y="0"/>
          <a:ext cx="0" cy="0"/>
          <a:chOff x="0" y="0"/>
          <a:chExt cx="0" cy="0"/>
        </a:xfrm>
      </p:grpSpPr>
      <p:sp>
        <p:nvSpPr>
          <p:cNvPr id="2861" name="Google Shape;2861;g3a433140770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2" name="Google Shape;2862;g3a433140770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7"/>
        <p:cNvGrpSpPr/>
        <p:nvPr/>
      </p:nvGrpSpPr>
      <p:grpSpPr>
        <a:xfrm>
          <a:off x="0" y="0"/>
          <a:ext cx="0" cy="0"/>
          <a:chOff x="0" y="0"/>
          <a:chExt cx="0" cy="0"/>
        </a:xfrm>
      </p:grpSpPr>
      <p:sp>
        <p:nvSpPr>
          <p:cNvPr id="2848" name="Google Shape;2848;g3a433140770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9" name="Google Shape;2849;g3a433140770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1"/>
        <p:cNvGrpSpPr/>
        <p:nvPr/>
      </p:nvGrpSpPr>
      <p:grpSpPr>
        <a:xfrm>
          <a:off x="0" y="0"/>
          <a:ext cx="0" cy="0"/>
          <a:chOff x="0" y="0"/>
          <a:chExt cx="0" cy="0"/>
        </a:xfrm>
      </p:grpSpPr>
      <p:sp>
        <p:nvSpPr>
          <p:cNvPr id="2902" name="Google Shape;2902;g3a433140770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3" name="Google Shape;2903;g3a43314077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3"/>
        <p:cNvGrpSpPr/>
        <p:nvPr/>
      </p:nvGrpSpPr>
      <p:grpSpPr>
        <a:xfrm>
          <a:off x="0" y="0"/>
          <a:ext cx="0" cy="0"/>
          <a:chOff x="0" y="0"/>
          <a:chExt cx="0" cy="0"/>
        </a:xfrm>
      </p:grpSpPr>
      <p:sp>
        <p:nvSpPr>
          <p:cNvPr id="2874" name="Google Shape;2874;g3a433140770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5" name="Google Shape;2875;g3a433140770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3"/>
        <p:cNvGrpSpPr/>
        <p:nvPr/>
      </p:nvGrpSpPr>
      <p:grpSpPr>
        <a:xfrm>
          <a:off x="0" y="0"/>
          <a:ext cx="0" cy="0"/>
          <a:chOff x="0" y="0"/>
          <a:chExt cx="0" cy="0"/>
        </a:xfrm>
      </p:grpSpPr>
      <p:sp>
        <p:nvSpPr>
          <p:cNvPr id="2914" name="Google Shape;2914;g3ae11925c5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5" name="Google Shape;2915;g3ae11925c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4"/>
        <p:cNvGrpSpPr/>
        <p:nvPr/>
      </p:nvGrpSpPr>
      <p:grpSpPr>
        <a:xfrm>
          <a:off x="0" y="0"/>
          <a:ext cx="0" cy="0"/>
          <a:chOff x="0" y="0"/>
          <a:chExt cx="0" cy="0"/>
        </a:xfrm>
      </p:grpSpPr>
      <p:sp>
        <p:nvSpPr>
          <p:cNvPr id="2975" name="Google Shape;2975;g3a5ddd4d038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6" name="Google Shape;2976;g3a5ddd4d038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solid with header">
  <p:cSld name="CUSTOM">
    <p:spTree>
      <p:nvGrpSpPr>
        <p:cNvPr id="1" name="Shape 54"/>
        <p:cNvGrpSpPr/>
        <p:nvPr/>
      </p:nvGrpSpPr>
      <p:grpSpPr>
        <a:xfrm>
          <a:off x="0" y="0"/>
          <a:ext cx="0" cy="0"/>
          <a:chOff x="0" y="0"/>
          <a:chExt cx="0" cy="0"/>
        </a:xfrm>
      </p:grpSpPr>
      <p:sp>
        <p:nvSpPr>
          <p:cNvPr id="55" name="Google Shape;55;p14"/>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 name="Google Shape;56;p14"/>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57" name="Google Shape;57;p14"/>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58" name="Google Shape;58;p14"/>
          <p:cNvSpPr txBox="1">
            <a:spLocks noGrp="1"/>
          </p:cNvSpPr>
          <p:nvPr>
            <p:ph type="subTitle" idx="2"/>
          </p:nvPr>
        </p:nvSpPr>
        <p:spPr>
          <a:xfrm>
            <a:off x="5767125" y="425525"/>
            <a:ext cx="3238500" cy="913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14"/>
          <p:cNvSpPr txBox="1">
            <a:spLocks noGrp="1"/>
          </p:cNvSpPr>
          <p:nvPr>
            <p:ph type="title"/>
          </p:nvPr>
        </p:nvSpPr>
        <p:spPr>
          <a:xfrm>
            <a:off x="208725" y="344175"/>
            <a:ext cx="53409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0" name="Google Shape;60;p14"/>
          <p:cNvSpPr txBox="1">
            <a:spLocks noGrp="1"/>
          </p:cNvSpPr>
          <p:nvPr>
            <p:ph type="body" idx="3"/>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61" name="Google Shape;61;p14"/>
          <p:cNvSpPr txBox="1">
            <a:spLocks noGrp="1"/>
          </p:cNvSpPr>
          <p:nvPr>
            <p:ph type="body" idx="4"/>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5688">
          <p15:clr>
            <a:srgbClr val="E46962"/>
          </p15:clr>
        </p15:guide>
        <p15:guide id="2" orient="horz" pos="3168">
          <p15:clr>
            <a:srgbClr val="E46962"/>
          </p15:clr>
        </p15:guide>
        <p15:guide id="3" orient="horz" pos="936">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grid with header">
  <p:cSld name="CUSTOM_1">
    <p:spTree>
      <p:nvGrpSpPr>
        <p:cNvPr id="1" name="Shape 62"/>
        <p:cNvGrpSpPr/>
        <p:nvPr/>
      </p:nvGrpSpPr>
      <p:grpSpPr>
        <a:xfrm>
          <a:off x="0" y="0"/>
          <a:ext cx="0" cy="0"/>
          <a:chOff x="0" y="0"/>
          <a:chExt cx="0" cy="0"/>
        </a:xfrm>
      </p:grpSpPr>
      <p:grpSp>
        <p:nvGrpSpPr>
          <p:cNvPr id="63" name="Google Shape;63;p15"/>
          <p:cNvGrpSpPr/>
          <p:nvPr/>
        </p:nvGrpSpPr>
        <p:grpSpPr>
          <a:xfrm>
            <a:off x="-6096" y="-3429"/>
            <a:ext cx="9156192" cy="5150358"/>
            <a:chOff x="0" y="0"/>
            <a:chExt cx="12192000" cy="6858000"/>
          </a:xfrm>
        </p:grpSpPr>
        <p:sp>
          <p:nvSpPr>
            <p:cNvPr id="64" name="Google Shape;64;p15"/>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 name="Google Shape;65;p15"/>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6" name="Google Shape;66;p15"/>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 name="Google Shape;67;p15"/>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 name="Google Shape;68;p15"/>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 name="Google Shape;69;p15"/>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 name="Google Shape;70;p15"/>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 name="Google Shape;71;p15"/>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 name="Google Shape;72;p15"/>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3" name="Google Shape;73;p15"/>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 name="Google Shape;74;p15"/>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 name="Google Shape;75;p15"/>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 name="Google Shape;76;p15"/>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 name="Google Shape;77;p15"/>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 name="Google Shape;78;p15"/>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9" name="Google Shape;79;p15"/>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 name="Google Shape;80;p15"/>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 name="Google Shape;81;p15"/>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 name="Google Shape;82;p15"/>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 name="Google Shape;83;p15"/>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 name="Google Shape;84;p15"/>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 name="Google Shape;85;p15"/>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6" name="Google Shape;86;p15"/>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 name="Google Shape;87;p15"/>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 name="Google Shape;88;p15"/>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 name="Google Shape;89;p15"/>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 name="Google Shape;90;p15"/>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 name="Google Shape;91;p15"/>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 name="Google Shape;92;p15"/>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3" name="Google Shape;93;p15"/>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 name="Google Shape;94;p15"/>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 name="Google Shape;95;p15"/>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 name="Google Shape;96;p15"/>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 name="Google Shape;97;p15"/>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 name="Google Shape;98;p15"/>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 name="Google Shape;99;p15"/>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0" name="Google Shape;100;p15"/>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 name="Google Shape;101;p15"/>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 name="Google Shape;102;p15"/>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 name="Google Shape;103;p15"/>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 name="Google Shape;104;p15"/>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 name="Google Shape;105;p15"/>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 name="Google Shape;106;p15"/>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 name="Google Shape;107;p15"/>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 name="Google Shape;108;p15"/>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 name="Google Shape;109;p15"/>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 name="Google Shape;110;p15"/>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 name="Google Shape;111;p15"/>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 name="Google Shape;112;p15"/>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3" name="Google Shape;113;p15"/>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 name="Google Shape;114;p15"/>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 name="Google Shape;115;p15"/>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 name="Google Shape;116;p15"/>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 name="Google Shape;117;p15"/>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 name="Google Shape;118;p15"/>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 name="Google Shape;119;p15"/>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0" name="Google Shape;120;p15"/>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 name="Google Shape;121;p15"/>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 name="Google Shape;122;p15"/>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23" name="Google Shape;123;p15"/>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4" name="Google Shape;124;p15"/>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125" name="Google Shape;125;p15"/>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126" name="Google Shape;126;p15"/>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127" name="Google Shape;127;p15"/>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
        <p:nvSpPr>
          <p:cNvPr id="128" name="Google Shape;128;p15"/>
          <p:cNvSpPr txBox="1">
            <a:spLocks noGrp="1"/>
          </p:cNvSpPr>
          <p:nvPr>
            <p:ph type="subTitle" idx="4"/>
          </p:nvPr>
        </p:nvSpPr>
        <p:spPr>
          <a:xfrm>
            <a:off x="5767125" y="572700"/>
            <a:ext cx="3238500" cy="913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p15"/>
          <p:cNvSpPr txBox="1">
            <a:spLocks noGrp="1"/>
          </p:cNvSpPr>
          <p:nvPr>
            <p:ph type="title"/>
          </p:nvPr>
        </p:nvSpPr>
        <p:spPr>
          <a:xfrm>
            <a:off x="208725" y="344175"/>
            <a:ext cx="5340900" cy="18183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extLst>
    <p:ext uri="{DCECCB84-F9BA-43D5-87BE-67443E8EF086}">
      <p15:sldGuideLst xmlns:p15="http://schemas.microsoft.com/office/powerpoint/2012/main">
        <p15:guide id="1" pos="5688">
          <p15:clr>
            <a:srgbClr val="E46962"/>
          </p15:clr>
        </p15:guide>
        <p15:guide id="2" orient="horz" pos="72">
          <p15:clr>
            <a:srgbClr val="E46962"/>
          </p15:clr>
        </p15:guide>
        <p15:guide id="3" orient="horz" pos="3168">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with header">
  <p:cSld name="CUSTOM_1_1">
    <p:spTree>
      <p:nvGrpSpPr>
        <p:cNvPr id="1" name="Shape 130"/>
        <p:cNvGrpSpPr/>
        <p:nvPr/>
      </p:nvGrpSpPr>
      <p:grpSpPr>
        <a:xfrm>
          <a:off x="0" y="0"/>
          <a:ext cx="0" cy="0"/>
          <a:chOff x="0" y="0"/>
          <a:chExt cx="0" cy="0"/>
        </a:xfrm>
      </p:grpSpPr>
      <p:grpSp>
        <p:nvGrpSpPr>
          <p:cNvPr id="131" name="Google Shape;131;p16"/>
          <p:cNvGrpSpPr/>
          <p:nvPr/>
        </p:nvGrpSpPr>
        <p:grpSpPr>
          <a:xfrm>
            <a:off x="-6096" y="-3429"/>
            <a:ext cx="9156192" cy="5150358"/>
            <a:chOff x="0" y="0"/>
            <a:chExt cx="12192000" cy="6858000"/>
          </a:xfrm>
        </p:grpSpPr>
        <p:sp>
          <p:nvSpPr>
            <p:cNvPr id="132" name="Google Shape;132;p16"/>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 name="Google Shape;133;p16"/>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4" name="Google Shape;134;p16"/>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 name="Google Shape;135;p16"/>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 name="Google Shape;136;p16"/>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 name="Google Shape;137;p16"/>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 name="Google Shape;138;p16"/>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 name="Google Shape;139;p16"/>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 name="Google Shape;140;p16"/>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1" name="Google Shape;141;p16"/>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 name="Google Shape;142;p16"/>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 name="Google Shape;143;p16"/>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 name="Google Shape;144;p16"/>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 name="Google Shape;145;p16"/>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 name="Google Shape;146;p16"/>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7" name="Google Shape;147;p16"/>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8" name="Google Shape;148;p16"/>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 name="Google Shape;149;p16"/>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 name="Google Shape;150;p16"/>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 name="Google Shape;151;p16"/>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 name="Google Shape;152;p16"/>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 name="Google Shape;153;p16"/>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 name="Google Shape;154;p16"/>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5" name="Google Shape;155;p16"/>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 name="Google Shape;156;p16"/>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 name="Google Shape;157;p16"/>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 name="Google Shape;158;p16"/>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 name="Google Shape;159;p16"/>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 name="Google Shape;160;p16"/>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 name="Google Shape;161;p16"/>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2" name="Google Shape;162;p16"/>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 name="Google Shape;163;p16"/>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 name="Google Shape;164;p16"/>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 name="Google Shape;165;p16"/>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 name="Google Shape;166;p16"/>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 name="Google Shape;167;p16"/>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8" name="Google Shape;168;p16"/>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9" name="Google Shape;169;p16"/>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 name="Google Shape;170;p16"/>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 name="Google Shape;171;p16"/>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 name="Google Shape;172;p16"/>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 name="Google Shape;173;p16"/>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 name="Google Shape;174;p16"/>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 name="Google Shape;175;p16"/>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6" name="Google Shape;176;p16"/>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 name="Google Shape;177;p16"/>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 name="Google Shape;178;p16"/>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 name="Google Shape;179;p16"/>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 name="Google Shape;180;p16"/>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 name="Google Shape;181;p16"/>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 name="Google Shape;182;p16"/>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3" name="Google Shape;183;p16"/>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 name="Google Shape;184;p16"/>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 name="Google Shape;185;p16"/>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 name="Google Shape;186;p16"/>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 name="Google Shape;187;p16"/>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 name="Google Shape;188;p16"/>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9" name="Google Shape;189;p16"/>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90" name="Google Shape;190;p16"/>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91" name="Google Shape;191;p16"/>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92" name="Google Shape;192;p16"/>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193" name="Google Shape;193;p16"/>
          <p:cNvSpPr txBox="1">
            <a:spLocks noGrp="1"/>
          </p:cNvSpPr>
          <p:nvPr>
            <p:ph type="title"/>
          </p:nvPr>
        </p:nvSpPr>
        <p:spPr>
          <a:xfrm>
            <a:off x="1579100" y="491225"/>
            <a:ext cx="4966200" cy="7962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4" name="Google Shape;194;p16"/>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195" name="Google Shape;195;p16"/>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196" name="Google Shape;196;p16"/>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5688">
          <p15:clr>
            <a:srgbClr val="E46962"/>
          </p15:clr>
        </p15:guide>
        <p15:guide id="2" orient="horz" pos="72">
          <p15:clr>
            <a:srgbClr val="E46962"/>
          </p15:clr>
        </p15:guide>
        <p15:guide id="3" orient="horz" pos="3168">
          <p15:clr>
            <a:srgbClr val="E46962"/>
          </p15:clr>
        </p15:guide>
        <p15:guide id="4" orient="horz" pos="720">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lumns with header">
  <p:cSld name="CUSTOM_1_1_1_1">
    <p:spTree>
      <p:nvGrpSpPr>
        <p:cNvPr id="1" name="Shape 197"/>
        <p:cNvGrpSpPr/>
        <p:nvPr/>
      </p:nvGrpSpPr>
      <p:grpSpPr>
        <a:xfrm>
          <a:off x="0" y="0"/>
          <a:ext cx="0" cy="0"/>
          <a:chOff x="0" y="0"/>
          <a:chExt cx="0" cy="0"/>
        </a:xfrm>
      </p:grpSpPr>
      <p:grpSp>
        <p:nvGrpSpPr>
          <p:cNvPr id="198" name="Google Shape;198;p17"/>
          <p:cNvGrpSpPr/>
          <p:nvPr/>
        </p:nvGrpSpPr>
        <p:grpSpPr>
          <a:xfrm>
            <a:off x="-6096" y="-3429"/>
            <a:ext cx="9156192" cy="5150358"/>
            <a:chOff x="0" y="0"/>
            <a:chExt cx="12192000" cy="6858000"/>
          </a:xfrm>
        </p:grpSpPr>
        <p:sp>
          <p:nvSpPr>
            <p:cNvPr id="199" name="Google Shape;199;p17"/>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0" name="Google Shape;200;p17"/>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1" name="Google Shape;201;p17"/>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2" name="Google Shape;202;p17"/>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3" name="Google Shape;203;p17"/>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4" name="Google Shape;204;p17"/>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5" name="Google Shape;205;p17"/>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6" name="Google Shape;206;p17"/>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7" name="Google Shape;207;p17"/>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8" name="Google Shape;208;p17"/>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09" name="Google Shape;209;p17"/>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0" name="Google Shape;210;p17"/>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1" name="Google Shape;211;p17"/>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2" name="Google Shape;212;p17"/>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3" name="Google Shape;213;p17"/>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4" name="Google Shape;214;p17"/>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5" name="Google Shape;215;p17"/>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6" name="Google Shape;216;p17"/>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7" name="Google Shape;217;p17"/>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8" name="Google Shape;218;p17"/>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19" name="Google Shape;219;p17"/>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0" name="Google Shape;220;p17"/>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1" name="Google Shape;221;p17"/>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2" name="Google Shape;222;p17"/>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3" name="Google Shape;223;p17"/>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4" name="Google Shape;224;p17"/>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5" name="Google Shape;225;p17"/>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6" name="Google Shape;226;p17"/>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7" name="Google Shape;227;p17"/>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8" name="Google Shape;228;p17"/>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29" name="Google Shape;229;p17"/>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0" name="Google Shape;230;p17"/>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1" name="Google Shape;231;p17"/>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2" name="Google Shape;232;p17"/>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3" name="Google Shape;233;p17"/>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4" name="Google Shape;234;p17"/>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5" name="Google Shape;235;p17"/>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6" name="Google Shape;236;p17"/>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7" name="Google Shape;237;p17"/>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8" name="Google Shape;238;p17"/>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39" name="Google Shape;239;p17"/>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0" name="Google Shape;240;p17"/>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1" name="Google Shape;241;p17"/>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2" name="Google Shape;242;p17"/>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3" name="Google Shape;243;p17"/>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4" name="Google Shape;244;p17"/>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5" name="Google Shape;245;p17"/>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6" name="Google Shape;246;p17"/>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7" name="Google Shape;247;p17"/>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8" name="Google Shape;248;p17"/>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49" name="Google Shape;249;p17"/>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0" name="Google Shape;250;p17"/>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1" name="Google Shape;251;p17"/>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2" name="Google Shape;252;p17"/>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3" name="Google Shape;253;p17"/>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4" name="Google Shape;254;p17"/>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5" name="Google Shape;255;p17"/>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6" name="Google Shape;256;p17"/>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57" name="Google Shape;257;p17"/>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258" name="Google Shape;258;p17"/>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9" name="Google Shape;259;p17"/>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260" name="Google Shape;260;p17"/>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261" name="Google Shape;261;p17"/>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262" name="Google Shape;262;p17"/>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
        <p:nvSpPr>
          <p:cNvPr id="263" name="Google Shape;263;p17"/>
          <p:cNvSpPr txBox="1">
            <a:spLocks noGrp="1"/>
          </p:cNvSpPr>
          <p:nvPr>
            <p:ph type="subTitle" idx="4"/>
          </p:nvPr>
        </p:nvSpPr>
        <p:spPr>
          <a:xfrm>
            <a:off x="516425" y="2548200"/>
            <a:ext cx="3736200" cy="1277100"/>
          </a:xfrm>
          <a:prstGeom prst="rect">
            <a:avLst/>
          </a:prstGeom>
        </p:spPr>
        <p:txBody>
          <a:bodyPr spcFirstLastPara="1" wrap="square" lIns="91425" tIns="91425" rIns="91425" bIns="91425" anchor="t" anchorCtr="0">
            <a:sp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4" name="Google Shape;264;p17"/>
          <p:cNvSpPr txBox="1">
            <a:spLocks noGrp="1"/>
          </p:cNvSpPr>
          <p:nvPr>
            <p:ph type="subTitle" idx="5"/>
          </p:nvPr>
        </p:nvSpPr>
        <p:spPr>
          <a:xfrm>
            <a:off x="5128850" y="2548200"/>
            <a:ext cx="3679500" cy="1277100"/>
          </a:xfrm>
          <a:prstGeom prst="rect">
            <a:avLst/>
          </a:prstGeom>
        </p:spPr>
        <p:txBody>
          <a:bodyPr spcFirstLastPara="1" wrap="square" lIns="91425" tIns="91425" rIns="91425" bIns="91425" anchor="t" anchorCtr="0">
            <a:sp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5" name="Google Shape;265;p17"/>
          <p:cNvSpPr txBox="1">
            <a:spLocks noGrp="1"/>
          </p:cNvSpPr>
          <p:nvPr>
            <p:ph type="title"/>
          </p:nvPr>
        </p:nvSpPr>
        <p:spPr>
          <a:xfrm>
            <a:off x="209775" y="468575"/>
            <a:ext cx="6048900" cy="14370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images">
  <p:cSld name="CUSTOM_1_1_1_1_1">
    <p:spTree>
      <p:nvGrpSpPr>
        <p:cNvPr id="1" name="Shape 266"/>
        <p:cNvGrpSpPr/>
        <p:nvPr/>
      </p:nvGrpSpPr>
      <p:grpSpPr>
        <a:xfrm>
          <a:off x="0" y="0"/>
          <a:ext cx="0" cy="0"/>
          <a:chOff x="0" y="0"/>
          <a:chExt cx="0" cy="0"/>
        </a:xfrm>
      </p:grpSpPr>
      <p:grpSp>
        <p:nvGrpSpPr>
          <p:cNvPr id="267" name="Google Shape;267;p18"/>
          <p:cNvGrpSpPr/>
          <p:nvPr/>
        </p:nvGrpSpPr>
        <p:grpSpPr>
          <a:xfrm>
            <a:off x="-6096" y="-3429"/>
            <a:ext cx="9156192" cy="5150358"/>
            <a:chOff x="0" y="0"/>
            <a:chExt cx="12192000" cy="6858000"/>
          </a:xfrm>
        </p:grpSpPr>
        <p:sp>
          <p:nvSpPr>
            <p:cNvPr id="268" name="Google Shape;268;p18"/>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69" name="Google Shape;269;p18"/>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0" name="Google Shape;270;p18"/>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1" name="Google Shape;271;p18"/>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2" name="Google Shape;272;p18"/>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3" name="Google Shape;273;p18"/>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4" name="Google Shape;274;p18"/>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5" name="Google Shape;275;p18"/>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6" name="Google Shape;276;p18"/>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7" name="Google Shape;277;p18"/>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8" name="Google Shape;278;p18"/>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79" name="Google Shape;279;p18"/>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0" name="Google Shape;280;p18"/>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1" name="Google Shape;281;p18"/>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2" name="Google Shape;282;p18"/>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3" name="Google Shape;283;p18"/>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4" name="Google Shape;284;p18"/>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5" name="Google Shape;285;p18"/>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6" name="Google Shape;286;p18"/>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7" name="Google Shape;287;p18"/>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8" name="Google Shape;288;p18"/>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89" name="Google Shape;289;p18"/>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0" name="Google Shape;290;p18"/>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1" name="Google Shape;291;p18"/>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2" name="Google Shape;292;p18"/>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3" name="Google Shape;293;p18"/>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4" name="Google Shape;294;p18"/>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5" name="Google Shape;295;p18"/>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6" name="Google Shape;296;p18"/>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7" name="Google Shape;297;p18"/>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8" name="Google Shape;298;p18"/>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299" name="Google Shape;299;p18"/>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0" name="Google Shape;300;p18"/>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1" name="Google Shape;301;p18"/>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2" name="Google Shape;302;p18"/>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3" name="Google Shape;303;p18"/>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4" name="Google Shape;304;p18"/>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5" name="Google Shape;305;p18"/>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6" name="Google Shape;306;p18"/>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7" name="Google Shape;307;p18"/>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8" name="Google Shape;308;p18"/>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09" name="Google Shape;309;p18"/>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0" name="Google Shape;310;p18"/>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1" name="Google Shape;311;p18"/>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2" name="Google Shape;312;p18"/>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3" name="Google Shape;313;p18"/>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4" name="Google Shape;314;p18"/>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5" name="Google Shape;315;p18"/>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6" name="Google Shape;316;p18"/>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7" name="Google Shape;317;p18"/>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8" name="Google Shape;318;p18"/>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19" name="Google Shape;319;p18"/>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0" name="Google Shape;320;p18"/>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1" name="Google Shape;321;p18"/>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2" name="Google Shape;322;p18"/>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3" name="Google Shape;323;p18"/>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4" name="Google Shape;324;p18"/>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5" name="Google Shape;325;p18"/>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26" name="Google Shape;326;p18"/>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327" name="Google Shape;327;p18"/>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28" name="Google Shape;328;p18"/>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329" name="Google Shape;329;p18"/>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330" name="Google Shape;330;p18"/>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331" name="Google Shape;331;p18"/>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
        <p:nvSpPr>
          <p:cNvPr id="332" name="Google Shape;332;p18"/>
          <p:cNvSpPr txBox="1">
            <a:spLocks noGrp="1"/>
          </p:cNvSpPr>
          <p:nvPr>
            <p:ph type="title"/>
          </p:nvPr>
        </p:nvSpPr>
        <p:spPr>
          <a:xfrm>
            <a:off x="209775" y="468575"/>
            <a:ext cx="6048900" cy="14370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lumn boxes with header">
  <p:cSld name="CUSTOM_1_1_1_1_1_1">
    <p:spTree>
      <p:nvGrpSpPr>
        <p:cNvPr id="1" name="Shape 333"/>
        <p:cNvGrpSpPr/>
        <p:nvPr/>
      </p:nvGrpSpPr>
      <p:grpSpPr>
        <a:xfrm>
          <a:off x="0" y="0"/>
          <a:ext cx="0" cy="0"/>
          <a:chOff x="0" y="0"/>
          <a:chExt cx="0" cy="0"/>
        </a:xfrm>
      </p:grpSpPr>
      <p:grpSp>
        <p:nvGrpSpPr>
          <p:cNvPr id="334" name="Google Shape;334;p19"/>
          <p:cNvGrpSpPr/>
          <p:nvPr/>
        </p:nvGrpSpPr>
        <p:grpSpPr>
          <a:xfrm>
            <a:off x="-6096" y="-3429"/>
            <a:ext cx="9156192" cy="5150358"/>
            <a:chOff x="0" y="0"/>
            <a:chExt cx="12192000" cy="6858000"/>
          </a:xfrm>
        </p:grpSpPr>
        <p:sp>
          <p:nvSpPr>
            <p:cNvPr id="335" name="Google Shape;335;p19"/>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36" name="Google Shape;336;p19"/>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37" name="Google Shape;337;p19"/>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38" name="Google Shape;338;p19"/>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39" name="Google Shape;339;p19"/>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0" name="Google Shape;340;p19"/>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1" name="Google Shape;341;p19"/>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2" name="Google Shape;342;p19"/>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3" name="Google Shape;343;p19"/>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4" name="Google Shape;344;p19"/>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5" name="Google Shape;345;p19"/>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6" name="Google Shape;346;p19"/>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7" name="Google Shape;347;p19"/>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8" name="Google Shape;348;p19"/>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49" name="Google Shape;349;p19"/>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0" name="Google Shape;350;p19"/>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1" name="Google Shape;351;p19"/>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2" name="Google Shape;352;p19"/>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3" name="Google Shape;353;p19"/>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4" name="Google Shape;354;p19"/>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5" name="Google Shape;355;p19"/>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6" name="Google Shape;356;p19"/>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7" name="Google Shape;357;p19"/>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8" name="Google Shape;358;p19"/>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59" name="Google Shape;359;p19"/>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0" name="Google Shape;360;p19"/>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1" name="Google Shape;361;p19"/>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2" name="Google Shape;362;p19"/>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3" name="Google Shape;363;p19"/>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4" name="Google Shape;364;p19"/>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5" name="Google Shape;365;p19"/>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6" name="Google Shape;366;p19"/>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7" name="Google Shape;367;p19"/>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8" name="Google Shape;368;p19"/>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69" name="Google Shape;369;p19"/>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0" name="Google Shape;370;p19"/>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1" name="Google Shape;371;p19"/>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2" name="Google Shape;372;p19"/>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3" name="Google Shape;373;p19"/>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4" name="Google Shape;374;p19"/>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5" name="Google Shape;375;p19"/>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6" name="Google Shape;376;p19"/>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7" name="Google Shape;377;p19"/>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8" name="Google Shape;378;p19"/>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79" name="Google Shape;379;p19"/>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0" name="Google Shape;380;p19"/>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1" name="Google Shape;381;p19"/>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2" name="Google Shape;382;p19"/>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3" name="Google Shape;383;p19"/>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4" name="Google Shape;384;p19"/>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5" name="Google Shape;385;p19"/>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6" name="Google Shape;386;p19"/>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7" name="Google Shape;387;p19"/>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8" name="Google Shape;388;p19"/>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89" name="Google Shape;389;p19"/>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90" name="Google Shape;390;p19"/>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91" name="Google Shape;391;p19"/>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92" name="Google Shape;392;p19"/>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393" name="Google Shape;393;p19"/>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394" name="Google Shape;394;p19"/>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95" name="Google Shape;395;p19"/>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
        <p:nvSpPr>
          <p:cNvPr id="396" name="Google Shape;396;p19"/>
          <p:cNvSpPr txBox="1">
            <a:spLocks noGrp="1"/>
          </p:cNvSpPr>
          <p:nvPr>
            <p:ph type="title"/>
          </p:nvPr>
        </p:nvSpPr>
        <p:spPr>
          <a:xfrm>
            <a:off x="209775" y="468575"/>
            <a:ext cx="5016000" cy="13854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7" name="Google Shape;397;p19"/>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398" name="Google Shape;398;p19"/>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399" name="Google Shape;399;p19"/>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ext boxes with header">
  <p:cSld name="CUSTOM_1_1_1_1_1_1_1_1">
    <p:spTree>
      <p:nvGrpSpPr>
        <p:cNvPr id="1" name="Shape 400"/>
        <p:cNvGrpSpPr/>
        <p:nvPr/>
      </p:nvGrpSpPr>
      <p:grpSpPr>
        <a:xfrm>
          <a:off x="0" y="0"/>
          <a:ext cx="0" cy="0"/>
          <a:chOff x="0" y="0"/>
          <a:chExt cx="0" cy="0"/>
        </a:xfrm>
      </p:grpSpPr>
      <p:grpSp>
        <p:nvGrpSpPr>
          <p:cNvPr id="401" name="Google Shape;401;p20"/>
          <p:cNvGrpSpPr/>
          <p:nvPr/>
        </p:nvGrpSpPr>
        <p:grpSpPr>
          <a:xfrm>
            <a:off x="-6096" y="-3429"/>
            <a:ext cx="9156192" cy="5150358"/>
            <a:chOff x="0" y="0"/>
            <a:chExt cx="12192000" cy="6858000"/>
          </a:xfrm>
        </p:grpSpPr>
        <p:sp>
          <p:nvSpPr>
            <p:cNvPr id="402" name="Google Shape;402;p20"/>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3" name="Google Shape;403;p20"/>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4" name="Google Shape;404;p20"/>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5" name="Google Shape;405;p20"/>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6" name="Google Shape;406;p20"/>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7" name="Google Shape;407;p20"/>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8" name="Google Shape;408;p20"/>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09" name="Google Shape;409;p20"/>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0" name="Google Shape;410;p20"/>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1" name="Google Shape;411;p20"/>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2" name="Google Shape;412;p20"/>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3" name="Google Shape;413;p20"/>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4" name="Google Shape;414;p20"/>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5" name="Google Shape;415;p20"/>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6" name="Google Shape;416;p20"/>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7" name="Google Shape;417;p20"/>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8" name="Google Shape;418;p20"/>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19" name="Google Shape;419;p20"/>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0" name="Google Shape;420;p20"/>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1" name="Google Shape;421;p20"/>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2" name="Google Shape;422;p20"/>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3" name="Google Shape;423;p20"/>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4" name="Google Shape;424;p20"/>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5" name="Google Shape;425;p20"/>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6" name="Google Shape;426;p20"/>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7" name="Google Shape;427;p20"/>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8" name="Google Shape;428;p20"/>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29" name="Google Shape;429;p20"/>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0" name="Google Shape;430;p20"/>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1" name="Google Shape;431;p20"/>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2" name="Google Shape;432;p20"/>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3" name="Google Shape;433;p20"/>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4" name="Google Shape;434;p20"/>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5" name="Google Shape;435;p20"/>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6" name="Google Shape;436;p20"/>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7" name="Google Shape;437;p20"/>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8" name="Google Shape;438;p20"/>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39" name="Google Shape;439;p20"/>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0" name="Google Shape;440;p20"/>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1" name="Google Shape;441;p20"/>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2" name="Google Shape;442;p20"/>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3" name="Google Shape;443;p20"/>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4" name="Google Shape;444;p20"/>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5" name="Google Shape;445;p20"/>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6" name="Google Shape;446;p20"/>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7" name="Google Shape;447;p20"/>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8" name="Google Shape;448;p20"/>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49" name="Google Shape;449;p20"/>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0" name="Google Shape;450;p20"/>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1" name="Google Shape;451;p20"/>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2" name="Google Shape;452;p20"/>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3" name="Google Shape;453;p20"/>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4" name="Google Shape;454;p20"/>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5" name="Google Shape;455;p20"/>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6" name="Google Shape;456;p20"/>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7" name="Google Shape;457;p20"/>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8" name="Google Shape;458;p20"/>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59" name="Google Shape;459;p20"/>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60" name="Google Shape;460;p20"/>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461" name="Google Shape;461;p20"/>
          <p:cNvSpPr txBox="1">
            <a:spLocks noGrp="1"/>
          </p:cNvSpPr>
          <p:nvPr>
            <p:ph type="title"/>
          </p:nvPr>
        </p:nvSpPr>
        <p:spPr>
          <a:xfrm>
            <a:off x="209775" y="468575"/>
            <a:ext cx="5016000" cy="6330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62" name="Google Shape;462;p20"/>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463" name="Google Shape;463;p20"/>
          <p:cNvSpPr txBox="1"/>
          <p:nvPr/>
        </p:nvSpPr>
        <p:spPr>
          <a:xfrm>
            <a:off x="0" y="-39600"/>
            <a:ext cx="2631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chemeClr val="lt1"/>
                </a:solidFill>
                <a:latin typeface="Lexend"/>
                <a:ea typeface="Lexend"/>
                <a:cs typeface="Lexend"/>
                <a:sym typeface="Lexend"/>
              </a:rPr>
              <a:t>▶ </a:t>
            </a:r>
            <a:endParaRPr sz="800" b="1">
              <a:solidFill>
                <a:schemeClr val="lt1"/>
              </a:solidFill>
              <a:latin typeface="Lexend"/>
              <a:ea typeface="Lexend"/>
              <a:cs typeface="Lexend"/>
              <a:sym typeface="Lexend"/>
            </a:endParaRPr>
          </a:p>
        </p:txBody>
      </p:sp>
      <p:sp>
        <p:nvSpPr>
          <p:cNvPr id="464" name="Google Shape;464;p20"/>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5" name="Google Shape;465;p20"/>
          <p:cNvSpPr txBox="1">
            <a:spLocks noGrp="1"/>
          </p:cNvSpPr>
          <p:nvPr>
            <p:ph type="body" idx="1"/>
          </p:nvPr>
        </p:nvSpPr>
        <p:spPr>
          <a:xfrm>
            <a:off x="7895425" y="-39600"/>
            <a:ext cx="1138500" cy="337200"/>
          </a:xfrm>
          <a:prstGeom prst="rect">
            <a:avLst/>
          </a:prstGeom>
        </p:spPr>
        <p:txBody>
          <a:bodyPr spcFirstLastPara="1" wrap="square" lIns="91425" tIns="91425" rIns="91425" bIns="91425" anchor="t" anchorCtr="0">
            <a:spAutoFit/>
          </a:bodyPr>
          <a:lstStyle>
            <a:lvl1pPr marL="457200" lvl="0" indent="-279400" algn="r">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466" name="Google Shape;466;p20"/>
          <p:cNvSpPr txBox="1">
            <a:spLocks noGrp="1"/>
          </p:cNvSpPr>
          <p:nvPr>
            <p:ph type="body" idx="2"/>
          </p:nvPr>
        </p:nvSpPr>
        <p:spPr>
          <a:xfrm>
            <a:off x="167325" y="-39600"/>
            <a:ext cx="11697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marL="914400" lvl="1"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marL="1371600" lvl="2"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marL="1828800" lvl="3"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marL="2286000" lvl="4"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marL="2743200" lvl="5"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marL="3200400" lvl="6"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marL="3657600" lvl="7"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marL="4114800" lvl="8" indent="-279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a:endParaRPr/>
          </a:p>
        </p:txBody>
      </p:sp>
      <p:sp>
        <p:nvSpPr>
          <p:cNvPr id="467" name="Google Shape;467;p20"/>
          <p:cNvSpPr txBox="1">
            <a:spLocks noGrp="1"/>
          </p:cNvSpPr>
          <p:nvPr>
            <p:ph type="body" idx="3"/>
          </p:nvPr>
        </p:nvSpPr>
        <p:spPr>
          <a:xfrm>
            <a:off x="940775" y="-39600"/>
            <a:ext cx="3810300" cy="337200"/>
          </a:xfrm>
          <a:prstGeom prst="rect">
            <a:avLst/>
          </a:prstGeom>
        </p:spPr>
        <p:txBody>
          <a:bodyPr spcFirstLastPara="1" wrap="square" lIns="91425" tIns="91425" rIns="91425" bIns="91425" anchor="t" anchorCtr="0">
            <a:spAutoFit/>
          </a:bodyPr>
          <a:lstStyle>
            <a:lvl1pPr marL="457200" lvl="0" indent="-279400">
              <a:spcBef>
                <a:spcPts val="0"/>
              </a:spcBef>
              <a:spcAft>
                <a:spcPts val="0"/>
              </a:spcAft>
              <a:buClr>
                <a:schemeClr val="lt1"/>
              </a:buClr>
              <a:buSzPts val="800"/>
              <a:buChar char="●"/>
              <a:defRPr>
                <a:solidFill>
                  <a:schemeClr val="lt1"/>
                </a:solidFill>
              </a:defRPr>
            </a:lvl1pPr>
            <a:lvl2pPr marL="914400" lvl="1" indent="-279400">
              <a:spcBef>
                <a:spcPts val="0"/>
              </a:spcBef>
              <a:spcAft>
                <a:spcPts val="0"/>
              </a:spcAft>
              <a:buClr>
                <a:schemeClr val="lt1"/>
              </a:buClr>
              <a:buSzPts val="800"/>
              <a:buChar char="○"/>
              <a:defRPr>
                <a:solidFill>
                  <a:schemeClr val="lt1"/>
                </a:solidFill>
              </a:defRPr>
            </a:lvl2pPr>
            <a:lvl3pPr marL="1371600" lvl="2" indent="-279400">
              <a:spcBef>
                <a:spcPts val="0"/>
              </a:spcBef>
              <a:spcAft>
                <a:spcPts val="0"/>
              </a:spcAft>
              <a:buClr>
                <a:schemeClr val="lt1"/>
              </a:buClr>
              <a:buSzPts val="800"/>
              <a:buChar char="■"/>
              <a:defRPr>
                <a:solidFill>
                  <a:schemeClr val="lt1"/>
                </a:solidFill>
              </a:defRPr>
            </a:lvl3pPr>
            <a:lvl4pPr marL="1828800" lvl="3" indent="-279400">
              <a:spcBef>
                <a:spcPts val="0"/>
              </a:spcBef>
              <a:spcAft>
                <a:spcPts val="0"/>
              </a:spcAft>
              <a:buClr>
                <a:schemeClr val="lt1"/>
              </a:buClr>
              <a:buSzPts val="800"/>
              <a:buChar char="●"/>
              <a:defRPr>
                <a:solidFill>
                  <a:schemeClr val="lt1"/>
                </a:solidFill>
              </a:defRPr>
            </a:lvl4pPr>
            <a:lvl5pPr marL="2286000" lvl="4" indent="-279400">
              <a:spcBef>
                <a:spcPts val="0"/>
              </a:spcBef>
              <a:spcAft>
                <a:spcPts val="0"/>
              </a:spcAft>
              <a:buClr>
                <a:schemeClr val="lt1"/>
              </a:buClr>
              <a:buSzPts val="800"/>
              <a:buChar char="○"/>
              <a:defRPr>
                <a:solidFill>
                  <a:schemeClr val="lt1"/>
                </a:solidFill>
              </a:defRPr>
            </a:lvl5pPr>
            <a:lvl6pPr marL="2743200" lvl="5" indent="-279400">
              <a:spcBef>
                <a:spcPts val="0"/>
              </a:spcBef>
              <a:spcAft>
                <a:spcPts val="0"/>
              </a:spcAft>
              <a:buClr>
                <a:schemeClr val="lt1"/>
              </a:buClr>
              <a:buSzPts val="800"/>
              <a:buChar char="■"/>
              <a:defRPr>
                <a:solidFill>
                  <a:schemeClr val="lt1"/>
                </a:solidFill>
              </a:defRPr>
            </a:lvl6pPr>
            <a:lvl7pPr marL="3200400" lvl="6" indent="-279400">
              <a:spcBef>
                <a:spcPts val="0"/>
              </a:spcBef>
              <a:spcAft>
                <a:spcPts val="0"/>
              </a:spcAft>
              <a:buClr>
                <a:schemeClr val="lt1"/>
              </a:buClr>
              <a:buSzPts val="800"/>
              <a:buChar char="●"/>
              <a:defRPr>
                <a:solidFill>
                  <a:schemeClr val="lt1"/>
                </a:solidFill>
              </a:defRPr>
            </a:lvl7pPr>
            <a:lvl8pPr marL="3657600" lvl="7" indent="-279400">
              <a:spcBef>
                <a:spcPts val="0"/>
              </a:spcBef>
              <a:spcAft>
                <a:spcPts val="0"/>
              </a:spcAft>
              <a:buClr>
                <a:schemeClr val="lt1"/>
              </a:buClr>
              <a:buSzPts val="800"/>
              <a:buChar char="○"/>
              <a:defRPr>
                <a:solidFill>
                  <a:schemeClr val="lt1"/>
                </a:solidFill>
              </a:defRPr>
            </a:lvl8pPr>
            <a:lvl9pPr marL="4114800" lvl="8" indent="-279400">
              <a:spcBef>
                <a:spcPts val="0"/>
              </a:spcBef>
              <a:spcAft>
                <a:spcPts val="0"/>
              </a:spcAft>
              <a:buClr>
                <a:schemeClr val="lt1"/>
              </a:buClr>
              <a:buSzPts val="800"/>
              <a:buChar char="■"/>
              <a:defRPr>
                <a:solidFill>
                  <a:schemeClr val="lt1"/>
                </a:solidFill>
              </a:defRPr>
            </a:lvl9pPr>
          </a:lstStyle>
          <a:p>
            <a:endParaRPr/>
          </a:p>
        </p:txBody>
      </p:sp>
      <p:sp>
        <p:nvSpPr>
          <p:cNvPr id="468" name="Google Shape;468;p20"/>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p:cSld name="CUSTOM_1_1_1_1_1_1_1_1_1_1">
    <p:spTree>
      <p:nvGrpSpPr>
        <p:cNvPr id="1" name="Shape 469"/>
        <p:cNvGrpSpPr/>
        <p:nvPr/>
      </p:nvGrpSpPr>
      <p:grpSpPr>
        <a:xfrm>
          <a:off x="0" y="0"/>
          <a:ext cx="0" cy="0"/>
          <a:chOff x="0" y="0"/>
          <a:chExt cx="0" cy="0"/>
        </a:xfrm>
      </p:grpSpPr>
      <p:grpSp>
        <p:nvGrpSpPr>
          <p:cNvPr id="470" name="Google Shape;470;p21"/>
          <p:cNvGrpSpPr/>
          <p:nvPr/>
        </p:nvGrpSpPr>
        <p:grpSpPr>
          <a:xfrm>
            <a:off x="-6096" y="-3429"/>
            <a:ext cx="9156192" cy="5150358"/>
            <a:chOff x="0" y="0"/>
            <a:chExt cx="12192000" cy="6858000"/>
          </a:xfrm>
        </p:grpSpPr>
        <p:sp>
          <p:nvSpPr>
            <p:cNvPr id="471" name="Google Shape;471;p21"/>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2" name="Google Shape;472;p21"/>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3" name="Google Shape;473;p21"/>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4" name="Google Shape;474;p21"/>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5" name="Google Shape;475;p21"/>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6" name="Google Shape;476;p21"/>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7" name="Google Shape;477;p21"/>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8" name="Google Shape;478;p21"/>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79" name="Google Shape;479;p21"/>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0" name="Google Shape;480;p21"/>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1" name="Google Shape;481;p21"/>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2" name="Google Shape;482;p21"/>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3" name="Google Shape;483;p21"/>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4" name="Google Shape;484;p21"/>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5" name="Google Shape;485;p21"/>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6" name="Google Shape;486;p21"/>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7" name="Google Shape;487;p21"/>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8" name="Google Shape;488;p21"/>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89" name="Google Shape;489;p21"/>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0" name="Google Shape;490;p21"/>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1" name="Google Shape;491;p21"/>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2" name="Google Shape;492;p21"/>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3" name="Google Shape;493;p21"/>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4" name="Google Shape;494;p21"/>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5" name="Google Shape;495;p21"/>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6" name="Google Shape;496;p21"/>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7" name="Google Shape;497;p21"/>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8" name="Google Shape;498;p21"/>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499" name="Google Shape;499;p21"/>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0" name="Google Shape;500;p21"/>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1" name="Google Shape;501;p21"/>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2" name="Google Shape;502;p21"/>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3" name="Google Shape;503;p21"/>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4" name="Google Shape;504;p21"/>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5" name="Google Shape;505;p21"/>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6" name="Google Shape;506;p21"/>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7" name="Google Shape;507;p21"/>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8" name="Google Shape;508;p21"/>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09" name="Google Shape;509;p21"/>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0" name="Google Shape;510;p21"/>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1" name="Google Shape;511;p21"/>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2" name="Google Shape;512;p21"/>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3" name="Google Shape;513;p21"/>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4" name="Google Shape;514;p21"/>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5" name="Google Shape;515;p21"/>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6" name="Google Shape;516;p21"/>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7" name="Google Shape;517;p21"/>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8" name="Google Shape;518;p21"/>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19" name="Google Shape;519;p21"/>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0" name="Google Shape;520;p21"/>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1" name="Google Shape;521;p21"/>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2" name="Google Shape;522;p21"/>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3" name="Google Shape;523;p21"/>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4" name="Google Shape;524;p21"/>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5" name="Google Shape;525;p21"/>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6" name="Google Shape;526;p21"/>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7" name="Google Shape;527;p21"/>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8" name="Google Shape;528;p21"/>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29" name="Google Shape;529;p21"/>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530" name="Google Shape;530;p21"/>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531" name="Google Shape;531;p21"/>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 name="Google Shape;532;p21"/>
          <p:cNvSpPr txBox="1">
            <a:spLocks noGrp="1"/>
          </p:cNvSpPr>
          <p:nvPr>
            <p:ph type="title"/>
          </p:nvPr>
        </p:nvSpPr>
        <p:spPr>
          <a:xfrm>
            <a:off x="208725" y="344175"/>
            <a:ext cx="53409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33" name="Google Shape;533;p21"/>
          <p:cNvSpPr txBox="1">
            <a:spLocks noGrp="1"/>
          </p:cNvSpPr>
          <p:nvPr>
            <p:ph type="subTitle" idx="1"/>
          </p:nvPr>
        </p:nvSpPr>
        <p:spPr>
          <a:xfrm>
            <a:off x="5767125" y="425525"/>
            <a:ext cx="3238500" cy="35205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4" name="Google Shape;534;p21"/>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header">
  <p:cSld name="CUSTOM_1_1_1_1_1_1_1_1_1_1_1">
    <p:spTree>
      <p:nvGrpSpPr>
        <p:cNvPr id="1" name="Shape 535"/>
        <p:cNvGrpSpPr/>
        <p:nvPr/>
      </p:nvGrpSpPr>
      <p:grpSpPr>
        <a:xfrm>
          <a:off x="0" y="0"/>
          <a:ext cx="0" cy="0"/>
          <a:chOff x="0" y="0"/>
          <a:chExt cx="0" cy="0"/>
        </a:xfrm>
      </p:grpSpPr>
      <p:grpSp>
        <p:nvGrpSpPr>
          <p:cNvPr id="536" name="Google Shape;536;p22"/>
          <p:cNvGrpSpPr/>
          <p:nvPr/>
        </p:nvGrpSpPr>
        <p:grpSpPr>
          <a:xfrm>
            <a:off x="-6096" y="-3429"/>
            <a:ext cx="9156192" cy="5150358"/>
            <a:chOff x="0" y="0"/>
            <a:chExt cx="12192000" cy="6858000"/>
          </a:xfrm>
        </p:grpSpPr>
        <p:sp>
          <p:nvSpPr>
            <p:cNvPr id="537" name="Google Shape;537;p22"/>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38" name="Google Shape;538;p22"/>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39" name="Google Shape;539;p22"/>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0" name="Google Shape;540;p22"/>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1" name="Google Shape;541;p22"/>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2" name="Google Shape;542;p22"/>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3" name="Google Shape;543;p22"/>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4" name="Google Shape;544;p22"/>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5" name="Google Shape;545;p22"/>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6" name="Google Shape;546;p22"/>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7" name="Google Shape;547;p22"/>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8" name="Google Shape;548;p22"/>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49" name="Google Shape;549;p22"/>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0" name="Google Shape;550;p22"/>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1" name="Google Shape;551;p22"/>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2" name="Google Shape;552;p22"/>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3" name="Google Shape;553;p22"/>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4" name="Google Shape;554;p22"/>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5" name="Google Shape;555;p22"/>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6" name="Google Shape;556;p22"/>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7" name="Google Shape;557;p22"/>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8" name="Google Shape;558;p22"/>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59" name="Google Shape;559;p22"/>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0" name="Google Shape;560;p22"/>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1" name="Google Shape;561;p22"/>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2" name="Google Shape;562;p22"/>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3" name="Google Shape;563;p22"/>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4" name="Google Shape;564;p22"/>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5" name="Google Shape;565;p22"/>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6" name="Google Shape;566;p22"/>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7" name="Google Shape;567;p22"/>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8" name="Google Shape;568;p22"/>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69" name="Google Shape;569;p22"/>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0" name="Google Shape;570;p22"/>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1" name="Google Shape;571;p22"/>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2" name="Google Shape;572;p22"/>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3" name="Google Shape;573;p22"/>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4" name="Google Shape;574;p22"/>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5" name="Google Shape;575;p22"/>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6" name="Google Shape;576;p22"/>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7" name="Google Shape;577;p22"/>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8" name="Google Shape;578;p22"/>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79" name="Google Shape;579;p22"/>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0" name="Google Shape;580;p22"/>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1" name="Google Shape;581;p22"/>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2" name="Google Shape;582;p22"/>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3" name="Google Shape;583;p22"/>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4" name="Google Shape;584;p22"/>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5" name="Google Shape;585;p22"/>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6" name="Google Shape;586;p22"/>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7" name="Google Shape;587;p22"/>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8" name="Google Shape;588;p22"/>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89" name="Google Shape;589;p22"/>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0" name="Google Shape;590;p22"/>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1" name="Google Shape;591;p22"/>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2" name="Google Shape;592;p22"/>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3" name="Google Shape;593;p22"/>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4" name="Google Shape;594;p22"/>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595" name="Google Shape;595;p22"/>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596" name="Google Shape;596;p22"/>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597" name="Google Shape;597;p22"/>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8" name="Google Shape;598;p22"/>
          <p:cNvSpPr txBox="1">
            <a:spLocks noGrp="1"/>
          </p:cNvSpPr>
          <p:nvPr>
            <p:ph type="title"/>
          </p:nvPr>
        </p:nvSpPr>
        <p:spPr>
          <a:xfrm>
            <a:off x="208725" y="344175"/>
            <a:ext cx="53409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99" name="Google Shape;599;p22"/>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body">
  <p:cSld name="CUSTOM_1_1_1_1_1_1_1_1_1_1_2">
    <p:spTree>
      <p:nvGrpSpPr>
        <p:cNvPr id="1" name="Shape 600"/>
        <p:cNvGrpSpPr/>
        <p:nvPr/>
      </p:nvGrpSpPr>
      <p:grpSpPr>
        <a:xfrm>
          <a:off x="0" y="0"/>
          <a:ext cx="0" cy="0"/>
          <a:chOff x="0" y="0"/>
          <a:chExt cx="0" cy="0"/>
        </a:xfrm>
      </p:grpSpPr>
      <p:grpSp>
        <p:nvGrpSpPr>
          <p:cNvPr id="601" name="Google Shape;601;p23"/>
          <p:cNvGrpSpPr/>
          <p:nvPr/>
        </p:nvGrpSpPr>
        <p:grpSpPr>
          <a:xfrm>
            <a:off x="-6096" y="-3429"/>
            <a:ext cx="9156192" cy="5150358"/>
            <a:chOff x="0" y="0"/>
            <a:chExt cx="12192000" cy="6858000"/>
          </a:xfrm>
        </p:grpSpPr>
        <p:sp>
          <p:nvSpPr>
            <p:cNvPr id="602" name="Google Shape;602;p23"/>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3" name="Google Shape;603;p23"/>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4" name="Google Shape;604;p23"/>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5" name="Google Shape;605;p23"/>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6" name="Google Shape;606;p23"/>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7" name="Google Shape;607;p23"/>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8" name="Google Shape;608;p23"/>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09" name="Google Shape;609;p23"/>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0" name="Google Shape;610;p23"/>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1" name="Google Shape;611;p23"/>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2" name="Google Shape;612;p23"/>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3" name="Google Shape;613;p23"/>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4" name="Google Shape;614;p23"/>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5" name="Google Shape;615;p23"/>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6" name="Google Shape;616;p23"/>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7" name="Google Shape;617;p23"/>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8" name="Google Shape;618;p23"/>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19" name="Google Shape;619;p23"/>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0" name="Google Shape;620;p23"/>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1" name="Google Shape;621;p23"/>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2" name="Google Shape;622;p23"/>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3" name="Google Shape;623;p23"/>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4" name="Google Shape;624;p23"/>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5" name="Google Shape;625;p23"/>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6" name="Google Shape;626;p23"/>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7" name="Google Shape;627;p23"/>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8" name="Google Shape;628;p23"/>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29" name="Google Shape;629;p23"/>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0" name="Google Shape;630;p23"/>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1" name="Google Shape;631;p23"/>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2" name="Google Shape;632;p23"/>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3" name="Google Shape;633;p23"/>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4" name="Google Shape;634;p23"/>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5" name="Google Shape;635;p23"/>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6" name="Google Shape;636;p23"/>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7" name="Google Shape;637;p23"/>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8" name="Google Shape;638;p23"/>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39" name="Google Shape;639;p23"/>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0" name="Google Shape;640;p23"/>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1" name="Google Shape;641;p23"/>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2" name="Google Shape;642;p23"/>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3" name="Google Shape;643;p23"/>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4" name="Google Shape;644;p23"/>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5" name="Google Shape;645;p23"/>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6" name="Google Shape;646;p23"/>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7" name="Google Shape;647;p23"/>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8" name="Google Shape;648;p23"/>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49" name="Google Shape;649;p23"/>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0" name="Google Shape;650;p23"/>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1" name="Google Shape;651;p23"/>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2" name="Google Shape;652;p23"/>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3" name="Google Shape;653;p23"/>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4" name="Google Shape;654;p23"/>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5" name="Google Shape;655;p23"/>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6" name="Google Shape;656;p23"/>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7" name="Google Shape;657;p23"/>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8" name="Google Shape;658;p23"/>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59" name="Google Shape;659;p23"/>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60" name="Google Shape;660;p23"/>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661" name="Google Shape;661;p23"/>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662" name="Google Shape;662;p23"/>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3" name="Google Shape;663;p23"/>
          <p:cNvSpPr txBox="1">
            <a:spLocks noGrp="1"/>
          </p:cNvSpPr>
          <p:nvPr>
            <p:ph type="title"/>
          </p:nvPr>
        </p:nvSpPr>
        <p:spPr>
          <a:xfrm>
            <a:off x="208725" y="344175"/>
            <a:ext cx="76404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64" name="Google Shape;664;p23"/>
          <p:cNvSpPr txBox="1">
            <a:spLocks noGrp="1"/>
          </p:cNvSpPr>
          <p:nvPr>
            <p:ph type="body" idx="1"/>
          </p:nvPr>
        </p:nvSpPr>
        <p:spPr>
          <a:xfrm>
            <a:off x="208725" y="2320375"/>
            <a:ext cx="7353900" cy="2591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665" name="Google Shape;665;p23"/>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p:cSld name="CUSTOM_1_1_1_1_1_1_1_1_1_1_2_1">
    <p:spTree>
      <p:nvGrpSpPr>
        <p:cNvPr id="1" name="Shape 666"/>
        <p:cNvGrpSpPr/>
        <p:nvPr/>
      </p:nvGrpSpPr>
      <p:grpSpPr>
        <a:xfrm>
          <a:off x="0" y="0"/>
          <a:ext cx="0" cy="0"/>
          <a:chOff x="0" y="0"/>
          <a:chExt cx="0" cy="0"/>
        </a:xfrm>
      </p:grpSpPr>
      <p:grpSp>
        <p:nvGrpSpPr>
          <p:cNvPr id="667" name="Google Shape;667;p24"/>
          <p:cNvGrpSpPr/>
          <p:nvPr/>
        </p:nvGrpSpPr>
        <p:grpSpPr>
          <a:xfrm>
            <a:off x="-6096" y="-3429"/>
            <a:ext cx="9156192" cy="5150358"/>
            <a:chOff x="0" y="0"/>
            <a:chExt cx="12192000" cy="6858000"/>
          </a:xfrm>
        </p:grpSpPr>
        <p:sp>
          <p:nvSpPr>
            <p:cNvPr id="668" name="Google Shape;668;p24"/>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69" name="Google Shape;669;p24"/>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0" name="Google Shape;670;p24"/>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1" name="Google Shape;671;p24"/>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2" name="Google Shape;672;p24"/>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3" name="Google Shape;673;p24"/>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4" name="Google Shape;674;p24"/>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5" name="Google Shape;675;p24"/>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6" name="Google Shape;676;p24"/>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7" name="Google Shape;677;p24"/>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8" name="Google Shape;678;p24"/>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79" name="Google Shape;679;p24"/>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0" name="Google Shape;680;p24"/>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1" name="Google Shape;681;p24"/>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2" name="Google Shape;682;p24"/>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3" name="Google Shape;683;p24"/>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4" name="Google Shape;684;p24"/>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5" name="Google Shape;685;p24"/>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6" name="Google Shape;686;p24"/>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7" name="Google Shape;687;p24"/>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8" name="Google Shape;688;p24"/>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89" name="Google Shape;689;p24"/>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0" name="Google Shape;690;p24"/>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1" name="Google Shape;691;p24"/>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2" name="Google Shape;692;p24"/>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3" name="Google Shape;693;p24"/>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4" name="Google Shape;694;p24"/>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5" name="Google Shape;695;p24"/>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6" name="Google Shape;696;p24"/>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7" name="Google Shape;697;p24"/>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8" name="Google Shape;698;p24"/>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699" name="Google Shape;699;p24"/>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0" name="Google Shape;700;p24"/>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1" name="Google Shape;701;p24"/>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2" name="Google Shape;702;p24"/>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3" name="Google Shape;703;p24"/>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4" name="Google Shape;704;p24"/>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5" name="Google Shape;705;p24"/>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6" name="Google Shape;706;p24"/>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7" name="Google Shape;707;p24"/>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8" name="Google Shape;708;p24"/>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09" name="Google Shape;709;p24"/>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0" name="Google Shape;710;p24"/>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1" name="Google Shape;711;p24"/>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2" name="Google Shape;712;p24"/>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3" name="Google Shape;713;p24"/>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4" name="Google Shape;714;p24"/>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5" name="Google Shape;715;p24"/>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6" name="Google Shape;716;p24"/>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7" name="Google Shape;717;p24"/>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8" name="Google Shape;718;p24"/>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19" name="Google Shape;719;p24"/>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0" name="Google Shape;720;p24"/>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1" name="Google Shape;721;p24"/>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2" name="Google Shape;722;p24"/>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3" name="Google Shape;723;p24"/>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4" name="Google Shape;724;p24"/>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5" name="Google Shape;725;p24"/>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26" name="Google Shape;726;p24"/>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727" name="Google Shape;727;p24"/>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728" name="Google Shape;728;p24"/>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9" name="Google Shape;729;p24"/>
          <p:cNvSpPr txBox="1">
            <a:spLocks noGrp="1"/>
          </p:cNvSpPr>
          <p:nvPr>
            <p:ph type="title"/>
          </p:nvPr>
        </p:nvSpPr>
        <p:spPr>
          <a:xfrm>
            <a:off x="208725" y="344175"/>
            <a:ext cx="74184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30" name="Google Shape;730;p24"/>
          <p:cNvSpPr txBox="1">
            <a:spLocks noGrp="1"/>
          </p:cNvSpPr>
          <p:nvPr>
            <p:ph type="body" idx="1"/>
          </p:nvPr>
        </p:nvSpPr>
        <p:spPr>
          <a:xfrm>
            <a:off x="208725" y="2320375"/>
            <a:ext cx="4254900" cy="2591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731" name="Google Shape;731;p24"/>
          <p:cNvSpPr txBox="1">
            <a:spLocks noGrp="1"/>
          </p:cNvSpPr>
          <p:nvPr>
            <p:ph type="body" idx="2"/>
          </p:nvPr>
        </p:nvSpPr>
        <p:spPr>
          <a:xfrm>
            <a:off x="4684150" y="2320375"/>
            <a:ext cx="4254900" cy="2591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732" name="Google Shape;732;p24"/>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_1_1_1_1_1_1_1_1_1_1_2_1_1">
    <p:spTree>
      <p:nvGrpSpPr>
        <p:cNvPr id="1" name="Shape 733"/>
        <p:cNvGrpSpPr/>
        <p:nvPr/>
      </p:nvGrpSpPr>
      <p:grpSpPr>
        <a:xfrm>
          <a:off x="0" y="0"/>
          <a:ext cx="0" cy="0"/>
          <a:chOff x="0" y="0"/>
          <a:chExt cx="0" cy="0"/>
        </a:xfrm>
      </p:grpSpPr>
      <p:grpSp>
        <p:nvGrpSpPr>
          <p:cNvPr id="734" name="Google Shape;734;p25"/>
          <p:cNvGrpSpPr/>
          <p:nvPr/>
        </p:nvGrpSpPr>
        <p:grpSpPr>
          <a:xfrm>
            <a:off x="-6096" y="-3429"/>
            <a:ext cx="9156192" cy="5150358"/>
            <a:chOff x="0" y="0"/>
            <a:chExt cx="12192000" cy="6858000"/>
          </a:xfrm>
        </p:grpSpPr>
        <p:sp>
          <p:nvSpPr>
            <p:cNvPr id="735" name="Google Shape;735;p25"/>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36" name="Google Shape;736;p25"/>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37" name="Google Shape;737;p25"/>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38" name="Google Shape;738;p25"/>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39" name="Google Shape;739;p25"/>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0" name="Google Shape;740;p25"/>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1" name="Google Shape;741;p25"/>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2" name="Google Shape;742;p25"/>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3" name="Google Shape;743;p25"/>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4" name="Google Shape;744;p25"/>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5" name="Google Shape;745;p25"/>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6" name="Google Shape;746;p25"/>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7" name="Google Shape;747;p25"/>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8" name="Google Shape;748;p25"/>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49" name="Google Shape;749;p25"/>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0" name="Google Shape;750;p25"/>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1" name="Google Shape;751;p25"/>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2" name="Google Shape;752;p25"/>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3" name="Google Shape;753;p25"/>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4" name="Google Shape;754;p25"/>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5" name="Google Shape;755;p25"/>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6" name="Google Shape;756;p25"/>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7" name="Google Shape;757;p25"/>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8" name="Google Shape;758;p25"/>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59" name="Google Shape;759;p25"/>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0" name="Google Shape;760;p25"/>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1" name="Google Shape;761;p25"/>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2" name="Google Shape;762;p25"/>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3" name="Google Shape;763;p25"/>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4" name="Google Shape;764;p25"/>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5" name="Google Shape;765;p25"/>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6" name="Google Shape;766;p25"/>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7" name="Google Shape;767;p25"/>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8" name="Google Shape;768;p25"/>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69" name="Google Shape;769;p25"/>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0" name="Google Shape;770;p25"/>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1" name="Google Shape;771;p25"/>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2" name="Google Shape;772;p25"/>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3" name="Google Shape;773;p25"/>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4" name="Google Shape;774;p25"/>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5" name="Google Shape;775;p25"/>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6" name="Google Shape;776;p25"/>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7" name="Google Shape;777;p25"/>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8" name="Google Shape;778;p25"/>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79" name="Google Shape;779;p25"/>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0" name="Google Shape;780;p25"/>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1" name="Google Shape;781;p25"/>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2" name="Google Shape;782;p25"/>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3" name="Google Shape;783;p25"/>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4" name="Google Shape;784;p25"/>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5" name="Google Shape;785;p25"/>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6" name="Google Shape;786;p25"/>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7" name="Google Shape;787;p25"/>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8" name="Google Shape;788;p25"/>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89" name="Google Shape;789;p25"/>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90" name="Google Shape;790;p25"/>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91" name="Google Shape;791;p25"/>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92" name="Google Shape;792;p25"/>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793" name="Google Shape;793;p25"/>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794" name="Google Shape;794;p25"/>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795" name="Google Shape;795;p25"/>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6" name="Google Shape;796;p25"/>
          <p:cNvSpPr txBox="1">
            <a:spLocks noGrp="1"/>
          </p:cNvSpPr>
          <p:nvPr>
            <p:ph type="title"/>
          </p:nvPr>
        </p:nvSpPr>
        <p:spPr>
          <a:xfrm>
            <a:off x="208725" y="344175"/>
            <a:ext cx="76011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97" name="Google Shape;797;p25"/>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one column text">
  <p:cSld name="CUSTOM_1_1_1_1_1_1_1_1_1_1_2_1_1_1">
    <p:spTree>
      <p:nvGrpSpPr>
        <p:cNvPr id="1" name="Shape 798"/>
        <p:cNvGrpSpPr/>
        <p:nvPr/>
      </p:nvGrpSpPr>
      <p:grpSpPr>
        <a:xfrm>
          <a:off x="0" y="0"/>
          <a:ext cx="0" cy="0"/>
          <a:chOff x="0" y="0"/>
          <a:chExt cx="0" cy="0"/>
        </a:xfrm>
      </p:grpSpPr>
      <p:grpSp>
        <p:nvGrpSpPr>
          <p:cNvPr id="799" name="Google Shape;799;p26"/>
          <p:cNvGrpSpPr/>
          <p:nvPr/>
        </p:nvGrpSpPr>
        <p:grpSpPr>
          <a:xfrm>
            <a:off x="-6096" y="-3429"/>
            <a:ext cx="9156192" cy="5150358"/>
            <a:chOff x="0" y="0"/>
            <a:chExt cx="12192000" cy="6858000"/>
          </a:xfrm>
        </p:grpSpPr>
        <p:sp>
          <p:nvSpPr>
            <p:cNvPr id="800" name="Google Shape;800;p26"/>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1" name="Google Shape;801;p26"/>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2" name="Google Shape;802;p26"/>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3" name="Google Shape;803;p26"/>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4" name="Google Shape;804;p26"/>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5" name="Google Shape;805;p26"/>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6" name="Google Shape;806;p26"/>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7" name="Google Shape;807;p26"/>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8" name="Google Shape;808;p26"/>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09" name="Google Shape;809;p26"/>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0" name="Google Shape;810;p26"/>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1" name="Google Shape;811;p26"/>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2" name="Google Shape;812;p26"/>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3" name="Google Shape;813;p26"/>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4" name="Google Shape;814;p26"/>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5" name="Google Shape;815;p26"/>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6" name="Google Shape;816;p26"/>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7" name="Google Shape;817;p26"/>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8" name="Google Shape;818;p26"/>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19" name="Google Shape;819;p26"/>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0" name="Google Shape;820;p26"/>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1" name="Google Shape;821;p26"/>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2" name="Google Shape;822;p26"/>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3" name="Google Shape;823;p26"/>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4" name="Google Shape;824;p26"/>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5" name="Google Shape;825;p26"/>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6" name="Google Shape;826;p26"/>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7" name="Google Shape;827;p26"/>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8" name="Google Shape;828;p26"/>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29" name="Google Shape;829;p26"/>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0" name="Google Shape;830;p26"/>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1" name="Google Shape;831;p26"/>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2" name="Google Shape;832;p26"/>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3" name="Google Shape;833;p26"/>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4" name="Google Shape;834;p26"/>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5" name="Google Shape;835;p26"/>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6" name="Google Shape;836;p26"/>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7" name="Google Shape;837;p26"/>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8" name="Google Shape;838;p26"/>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39" name="Google Shape;839;p26"/>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0" name="Google Shape;840;p26"/>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1" name="Google Shape;841;p26"/>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2" name="Google Shape;842;p26"/>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3" name="Google Shape;843;p26"/>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4" name="Google Shape;844;p26"/>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5" name="Google Shape;845;p26"/>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6" name="Google Shape;846;p26"/>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7" name="Google Shape;847;p26"/>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8" name="Google Shape;848;p26"/>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49" name="Google Shape;849;p26"/>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0" name="Google Shape;850;p26"/>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1" name="Google Shape;851;p26"/>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2" name="Google Shape;852;p26"/>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3" name="Google Shape;853;p26"/>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4" name="Google Shape;854;p26"/>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5" name="Google Shape;855;p26"/>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6" name="Google Shape;856;p26"/>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7" name="Google Shape;857;p26"/>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58" name="Google Shape;858;p26"/>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859" name="Google Shape;859;p26"/>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860" name="Google Shape;860;p26"/>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1" name="Google Shape;861;p26"/>
          <p:cNvSpPr txBox="1">
            <a:spLocks noGrp="1"/>
          </p:cNvSpPr>
          <p:nvPr>
            <p:ph type="title"/>
          </p:nvPr>
        </p:nvSpPr>
        <p:spPr>
          <a:xfrm>
            <a:off x="208725" y="344175"/>
            <a:ext cx="55584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62" name="Google Shape;862;p26"/>
          <p:cNvSpPr txBox="1">
            <a:spLocks noGrp="1"/>
          </p:cNvSpPr>
          <p:nvPr>
            <p:ph type="subTitle" idx="1"/>
          </p:nvPr>
        </p:nvSpPr>
        <p:spPr>
          <a:xfrm>
            <a:off x="5767125" y="425525"/>
            <a:ext cx="3238500" cy="913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3" name="Google Shape;863;p26"/>
          <p:cNvSpPr txBox="1">
            <a:spLocks noGrp="1"/>
          </p:cNvSpPr>
          <p:nvPr>
            <p:ph type="body" idx="2"/>
          </p:nvPr>
        </p:nvSpPr>
        <p:spPr>
          <a:xfrm>
            <a:off x="208725" y="3050325"/>
            <a:ext cx="6666600" cy="18615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864" name="Google Shape;864;p26"/>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Main point">
  <p:cSld name="CUSTOM_1_1_1_1_1_1_1_1_1_1_2_1_1_1_1">
    <p:spTree>
      <p:nvGrpSpPr>
        <p:cNvPr id="1" name="Shape 865"/>
        <p:cNvGrpSpPr/>
        <p:nvPr/>
      </p:nvGrpSpPr>
      <p:grpSpPr>
        <a:xfrm>
          <a:off x="0" y="0"/>
          <a:ext cx="0" cy="0"/>
          <a:chOff x="0" y="0"/>
          <a:chExt cx="0" cy="0"/>
        </a:xfrm>
      </p:grpSpPr>
      <p:grpSp>
        <p:nvGrpSpPr>
          <p:cNvPr id="866" name="Google Shape;866;p27"/>
          <p:cNvGrpSpPr/>
          <p:nvPr/>
        </p:nvGrpSpPr>
        <p:grpSpPr>
          <a:xfrm>
            <a:off x="-6096" y="-3429"/>
            <a:ext cx="9156192" cy="5150358"/>
            <a:chOff x="0" y="0"/>
            <a:chExt cx="12192000" cy="6858000"/>
          </a:xfrm>
        </p:grpSpPr>
        <p:sp>
          <p:nvSpPr>
            <p:cNvPr id="867" name="Google Shape;867;p27"/>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68" name="Google Shape;868;p27"/>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69" name="Google Shape;869;p27"/>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0" name="Google Shape;870;p27"/>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1" name="Google Shape;871;p27"/>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2" name="Google Shape;872;p27"/>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3" name="Google Shape;873;p27"/>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4" name="Google Shape;874;p27"/>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5" name="Google Shape;875;p27"/>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6" name="Google Shape;876;p27"/>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7" name="Google Shape;877;p27"/>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8" name="Google Shape;878;p27"/>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79" name="Google Shape;879;p27"/>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0" name="Google Shape;880;p27"/>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1" name="Google Shape;881;p27"/>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2" name="Google Shape;882;p27"/>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3" name="Google Shape;883;p27"/>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4" name="Google Shape;884;p27"/>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5" name="Google Shape;885;p27"/>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6" name="Google Shape;886;p27"/>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7" name="Google Shape;887;p27"/>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8" name="Google Shape;888;p27"/>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89" name="Google Shape;889;p27"/>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0" name="Google Shape;890;p27"/>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1" name="Google Shape;891;p27"/>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2" name="Google Shape;892;p27"/>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3" name="Google Shape;893;p27"/>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4" name="Google Shape;894;p27"/>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5" name="Google Shape;895;p27"/>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6" name="Google Shape;896;p27"/>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7" name="Google Shape;897;p27"/>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8" name="Google Shape;898;p27"/>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899" name="Google Shape;899;p27"/>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0" name="Google Shape;900;p27"/>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1" name="Google Shape;901;p27"/>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2" name="Google Shape;902;p27"/>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3" name="Google Shape;903;p27"/>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4" name="Google Shape;904;p27"/>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5" name="Google Shape;905;p27"/>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6" name="Google Shape;906;p27"/>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7" name="Google Shape;907;p27"/>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8" name="Google Shape;908;p27"/>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09" name="Google Shape;909;p27"/>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0" name="Google Shape;910;p27"/>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1" name="Google Shape;911;p27"/>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2" name="Google Shape;912;p27"/>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3" name="Google Shape;913;p27"/>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4" name="Google Shape;914;p27"/>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5" name="Google Shape;915;p27"/>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6" name="Google Shape;916;p27"/>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7" name="Google Shape;917;p27"/>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8" name="Google Shape;918;p27"/>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19" name="Google Shape;919;p27"/>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0" name="Google Shape;920;p27"/>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1" name="Google Shape;921;p27"/>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2" name="Google Shape;922;p27"/>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3" name="Google Shape;923;p27"/>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4" name="Google Shape;924;p27"/>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25" name="Google Shape;925;p27"/>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926" name="Google Shape;926;p27"/>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927" name="Google Shape;927;p27"/>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28" name="Google Shape;928;p27"/>
          <p:cNvSpPr txBox="1">
            <a:spLocks noGrp="1"/>
          </p:cNvSpPr>
          <p:nvPr>
            <p:ph type="title"/>
          </p:nvPr>
        </p:nvSpPr>
        <p:spPr>
          <a:xfrm>
            <a:off x="836250" y="1569150"/>
            <a:ext cx="7471500" cy="2005200"/>
          </a:xfrm>
          <a:prstGeom prst="rect">
            <a:avLst/>
          </a:prstGeom>
        </p:spPr>
        <p:txBody>
          <a:bodyPr spcFirstLastPara="1" wrap="square" lIns="91425" tIns="91425" rIns="91425" bIns="91425" anchor="t" anchorCtr="0">
            <a:spAutoFit/>
          </a:bodyPr>
          <a:lstStyle>
            <a:lvl1pPr lvl="0" algn="ctr">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29" name="Google Shape;929;p27"/>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p:cSld name="ONE_COLUMN_TEXT_1">
    <p:spTree>
      <p:nvGrpSpPr>
        <p:cNvPr id="1" name="Shape 930"/>
        <p:cNvGrpSpPr/>
        <p:nvPr/>
      </p:nvGrpSpPr>
      <p:grpSpPr>
        <a:xfrm>
          <a:off x="0" y="0"/>
          <a:ext cx="0" cy="0"/>
          <a:chOff x="0" y="0"/>
          <a:chExt cx="0" cy="0"/>
        </a:xfrm>
      </p:grpSpPr>
      <p:sp>
        <p:nvSpPr>
          <p:cNvPr id="931" name="Google Shape;931;p2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32" name="Google Shape;932;p2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933" name="Google Shape;933;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_1">
    <p:spTree>
      <p:nvGrpSpPr>
        <p:cNvPr id="1" name="Shape 934"/>
        <p:cNvGrpSpPr/>
        <p:nvPr/>
      </p:nvGrpSpPr>
      <p:grpSpPr>
        <a:xfrm>
          <a:off x="0" y="0"/>
          <a:ext cx="0" cy="0"/>
          <a:chOff x="0" y="0"/>
          <a:chExt cx="0" cy="0"/>
        </a:xfrm>
      </p:grpSpPr>
      <p:sp>
        <p:nvSpPr>
          <p:cNvPr id="935" name="Google Shape;935;p2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937" name="Google Shape;937;p2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938" name="Google Shape;938;p2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939" name="Google Shape;939;p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section title and description">
  <p:cSld name="CUSTOM_1_1_1_1_1_1_1_1_1_1_2_1_1_1_1_1">
    <p:spTree>
      <p:nvGrpSpPr>
        <p:cNvPr id="1" name="Shape 940"/>
        <p:cNvGrpSpPr/>
        <p:nvPr/>
      </p:nvGrpSpPr>
      <p:grpSpPr>
        <a:xfrm>
          <a:off x="0" y="0"/>
          <a:ext cx="0" cy="0"/>
          <a:chOff x="0" y="0"/>
          <a:chExt cx="0" cy="0"/>
        </a:xfrm>
      </p:grpSpPr>
      <p:grpSp>
        <p:nvGrpSpPr>
          <p:cNvPr id="941" name="Google Shape;941;p30"/>
          <p:cNvGrpSpPr/>
          <p:nvPr/>
        </p:nvGrpSpPr>
        <p:grpSpPr>
          <a:xfrm>
            <a:off x="-6096" y="-3429"/>
            <a:ext cx="9156192" cy="5150358"/>
            <a:chOff x="0" y="0"/>
            <a:chExt cx="12192000" cy="6858000"/>
          </a:xfrm>
        </p:grpSpPr>
        <p:sp>
          <p:nvSpPr>
            <p:cNvPr id="942" name="Google Shape;942;p30"/>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3" name="Google Shape;943;p30"/>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4" name="Google Shape;944;p30"/>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5" name="Google Shape;945;p30"/>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6" name="Google Shape;946;p30"/>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7" name="Google Shape;947;p30"/>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8" name="Google Shape;948;p30"/>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49" name="Google Shape;949;p30"/>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0" name="Google Shape;950;p30"/>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1" name="Google Shape;951;p30"/>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2" name="Google Shape;952;p30"/>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3" name="Google Shape;953;p30"/>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4" name="Google Shape;954;p30"/>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5" name="Google Shape;955;p30"/>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6" name="Google Shape;956;p30"/>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7" name="Google Shape;957;p30"/>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8" name="Google Shape;958;p30"/>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59" name="Google Shape;959;p30"/>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0" name="Google Shape;960;p30"/>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1" name="Google Shape;961;p30"/>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2" name="Google Shape;962;p30"/>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3" name="Google Shape;963;p30"/>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4" name="Google Shape;964;p30"/>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5" name="Google Shape;965;p30"/>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6" name="Google Shape;966;p30"/>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7" name="Google Shape;967;p30"/>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8" name="Google Shape;968;p30"/>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69" name="Google Shape;969;p30"/>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0" name="Google Shape;970;p30"/>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1" name="Google Shape;971;p30"/>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2" name="Google Shape;972;p30"/>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3" name="Google Shape;973;p30"/>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4" name="Google Shape;974;p30"/>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5" name="Google Shape;975;p30"/>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6" name="Google Shape;976;p30"/>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7" name="Google Shape;977;p30"/>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8" name="Google Shape;978;p30"/>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79" name="Google Shape;979;p30"/>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0" name="Google Shape;980;p30"/>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1" name="Google Shape;981;p30"/>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2" name="Google Shape;982;p30"/>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3" name="Google Shape;983;p30"/>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4" name="Google Shape;984;p30"/>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5" name="Google Shape;985;p30"/>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6" name="Google Shape;986;p30"/>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7" name="Google Shape;987;p30"/>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8" name="Google Shape;988;p30"/>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89" name="Google Shape;989;p30"/>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0" name="Google Shape;990;p30"/>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1" name="Google Shape;991;p30"/>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2" name="Google Shape;992;p30"/>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3" name="Google Shape;993;p30"/>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4" name="Google Shape;994;p30"/>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5" name="Google Shape;995;p30"/>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6" name="Google Shape;996;p30"/>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7" name="Google Shape;997;p30"/>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8" name="Google Shape;998;p30"/>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999" name="Google Shape;999;p30"/>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00" name="Google Shape;1000;p30"/>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001" name="Google Shape;1001;p30"/>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1002" name="Google Shape;1002;p30"/>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03" name="Google Shape;1003;p30"/>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04" name="Google Shape;1004;p30"/>
          <p:cNvSpPr txBox="1">
            <a:spLocks noGrp="1"/>
          </p:cNvSpPr>
          <p:nvPr>
            <p:ph type="subTitle" idx="1"/>
          </p:nvPr>
        </p:nvSpPr>
        <p:spPr>
          <a:xfrm>
            <a:off x="208725" y="2464950"/>
            <a:ext cx="3238500" cy="9132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5" name="Google Shape;1005;p30"/>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aption">
  <p:cSld name="CUSTOM_1_1_1_1_1_1_1_1_1_1_2_1_1_1_1_1_1">
    <p:spTree>
      <p:nvGrpSpPr>
        <p:cNvPr id="1" name="Shape 1006"/>
        <p:cNvGrpSpPr/>
        <p:nvPr/>
      </p:nvGrpSpPr>
      <p:grpSpPr>
        <a:xfrm>
          <a:off x="0" y="0"/>
          <a:ext cx="0" cy="0"/>
          <a:chOff x="0" y="0"/>
          <a:chExt cx="0" cy="0"/>
        </a:xfrm>
      </p:grpSpPr>
      <p:grpSp>
        <p:nvGrpSpPr>
          <p:cNvPr id="1007" name="Google Shape;1007;p31"/>
          <p:cNvGrpSpPr/>
          <p:nvPr/>
        </p:nvGrpSpPr>
        <p:grpSpPr>
          <a:xfrm>
            <a:off x="-6096" y="-3429"/>
            <a:ext cx="9156192" cy="5150358"/>
            <a:chOff x="0" y="0"/>
            <a:chExt cx="12192000" cy="6858000"/>
          </a:xfrm>
        </p:grpSpPr>
        <p:sp>
          <p:nvSpPr>
            <p:cNvPr id="1008" name="Google Shape;1008;p31"/>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09" name="Google Shape;1009;p31"/>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0" name="Google Shape;1010;p31"/>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1" name="Google Shape;1011;p31"/>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2" name="Google Shape;1012;p31"/>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3" name="Google Shape;1013;p31"/>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4" name="Google Shape;1014;p31"/>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5" name="Google Shape;1015;p31"/>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6" name="Google Shape;1016;p31"/>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7" name="Google Shape;1017;p31"/>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8" name="Google Shape;1018;p31"/>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19" name="Google Shape;1019;p31"/>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0" name="Google Shape;1020;p31"/>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1" name="Google Shape;1021;p31"/>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2" name="Google Shape;1022;p31"/>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3" name="Google Shape;1023;p31"/>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4" name="Google Shape;1024;p31"/>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5" name="Google Shape;1025;p31"/>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6" name="Google Shape;1026;p31"/>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7" name="Google Shape;1027;p31"/>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8" name="Google Shape;1028;p31"/>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29" name="Google Shape;1029;p31"/>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0" name="Google Shape;1030;p31"/>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1" name="Google Shape;1031;p31"/>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2" name="Google Shape;1032;p31"/>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3" name="Google Shape;1033;p31"/>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4" name="Google Shape;1034;p31"/>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5" name="Google Shape;1035;p31"/>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6" name="Google Shape;1036;p31"/>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7" name="Google Shape;1037;p31"/>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8" name="Google Shape;1038;p31"/>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39" name="Google Shape;1039;p31"/>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0" name="Google Shape;1040;p31"/>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1" name="Google Shape;1041;p31"/>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2" name="Google Shape;1042;p31"/>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3" name="Google Shape;1043;p31"/>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4" name="Google Shape;1044;p31"/>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5" name="Google Shape;1045;p31"/>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6" name="Google Shape;1046;p31"/>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7" name="Google Shape;1047;p31"/>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8" name="Google Shape;1048;p31"/>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49" name="Google Shape;1049;p31"/>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0" name="Google Shape;1050;p31"/>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1" name="Google Shape;1051;p31"/>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2" name="Google Shape;1052;p31"/>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3" name="Google Shape;1053;p31"/>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4" name="Google Shape;1054;p31"/>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5" name="Google Shape;1055;p31"/>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6" name="Google Shape;1056;p31"/>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7" name="Google Shape;1057;p31"/>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8" name="Google Shape;1058;p31"/>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59" name="Google Shape;1059;p31"/>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0" name="Google Shape;1060;p31"/>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1" name="Google Shape;1061;p31"/>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2" name="Google Shape;1062;p31"/>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3" name="Google Shape;1063;p31"/>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4" name="Google Shape;1064;p31"/>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5" name="Google Shape;1065;p31"/>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66" name="Google Shape;1066;p31"/>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067" name="Google Shape;1067;p31"/>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1068" name="Google Shape;1068;p31"/>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69" name="Google Shape;1069;p31"/>
          <p:cNvSpPr txBox="1">
            <a:spLocks noGrp="1"/>
          </p:cNvSpPr>
          <p:nvPr>
            <p:ph type="body" idx="1"/>
          </p:nvPr>
        </p:nvSpPr>
        <p:spPr>
          <a:xfrm>
            <a:off x="1578900" y="1135050"/>
            <a:ext cx="5986200" cy="2873400"/>
          </a:xfrm>
          <a:prstGeom prst="rect">
            <a:avLst/>
          </a:prstGeom>
        </p:spPr>
        <p:txBody>
          <a:bodyPr spcFirstLastPara="1" wrap="square" lIns="91425" tIns="91425" rIns="91425" bIns="91425" anchor="t" anchorCtr="0">
            <a:noAutofit/>
          </a:bodyPr>
          <a:lstStyle>
            <a:lvl1pPr marL="457200" lvl="0" indent="-279400" algn="ctr">
              <a:spcBef>
                <a:spcPts val="0"/>
              </a:spcBef>
              <a:spcAft>
                <a:spcPts val="0"/>
              </a:spcAft>
              <a:buSzPts val="800"/>
              <a:buChar char="●"/>
              <a:defRPr/>
            </a:lvl1pPr>
            <a:lvl2pPr marL="914400" lvl="1" indent="-279400" algn="ctr">
              <a:spcBef>
                <a:spcPts val="0"/>
              </a:spcBef>
              <a:spcAft>
                <a:spcPts val="0"/>
              </a:spcAft>
              <a:buSzPts val="800"/>
              <a:buChar char="○"/>
              <a:defRPr/>
            </a:lvl2pPr>
            <a:lvl3pPr marL="1371600" lvl="2" indent="-279400" algn="ctr">
              <a:spcBef>
                <a:spcPts val="0"/>
              </a:spcBef>
              <a:spcAft>
                <a:spcPts val="0"/>
              </a:spcAft>
              <a:buSzPts val="800"/>
              <a:buChar char="■"/>
              <a:defRPr/>
            </a:lvl3pPr>
            <a:lvl4pPr marL="1828800" lvl="3" indent="-279400" algn="ctr">
              <a:spcBef>
                <a:spcPts val="0"/>
              </a:spcBef>
              <a:spcAft>
                <a:spcPts val="0"/>
              </a:spcAft>
              <a:buSzPts val="800"/>
              <a:buChar char="●"/>
              <a:defRPr/>
            </a:lvl4pPr>
            <a:lvl5pPr marL="2286000" lvl="4" indent="-279400" algn="ctr">
              <a:spcBef>
                <a:spcPts val="0"/>
              </a:spcBef>
              <a:spcAft>
                <a:spcPts val="0"/>
              </a:spcAft>
              <a:buSzPts val="800"/>
              <a:buChar char="○"/>
              <a:defRPr/>
            </a:lvl5pPr>
            <a:lvl6pPr marL="2743200" lvl="5" indent="-279400" algn="ctr">
              <a:spcBef>
                <a:spcPts val="0"/>
              </a:spcBef>
              <a:spcAft>
                <a:spcPts val="0"/>
              </a:spcAft>
              <a:buSzPts val="800"/>
              <a:buChar char="■"/>
              <a:defRPr/>
            </a:lvl6pPr>
            <a:lvl7pPr marL="3200400" lvl="6" indent="-279400" algn="ctr">
              <a:spcBef>
                <a:spcPts val="0"/>
              </a:spcBef>
              <a:spcAft>
                <a:spcPts val="0"/>
              </a:spcAft>
              <a:buSzPts val="800"/>
              <a:buChar char="●"/>
              <a:defRPr/>
            </a:lvl7pPr>
            <a:lvl8pPr marL="3657600" lvl="7" indent="-279400" algn="ctr">
              <a:spcBef>
                <a:spcPts val="0"/>
              </a:spcBef>
              <a:spcAft>
                <a:spcPts val="0"/>
              </a:spcAft>
              <a:buSzPts val="800"/>
              <a:buChar char="○"/>
              <a:defRPr/>
            </a:lvl8pPr>
            <a:lvl9pPr marL="4114800" lvl="8" indent="-279400" algn="ctr">
              <a:spcBef>
                <a:spcPts val="0"/>
              </a:spcBef>
              <a:spcAft>
                <a:spcPts val="0"/>
              </a:spcAft>
              <a:buSzPts val="800"/>
              <a:buChar char="■"/>
              <a:defRPr/>
            </a:lvl9pPr>
          </a:lstStyle>
          <a:p>
            <a:endParaRPr/>
          </a:p>
        </p:txBody>
      </p:sp>
      <p:sp>
        <p:nvSpPr>
          <p:cNvPr id="1070" name="Google Shape;1070;p31"/>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ig number">
  <p:cSld name="CUSTOM_1_1_1_1_1_1_1_1_1_1_2_1_1_1_1_1_1_1">
    <p:spTree>
      <p:nvGrpSpPr>
        <p:cNvPr id="1" name="Shape 1071"/>
        <p:cNvGrpSpPr/>
        <p:nvPr/>
      </p:nvGrpSpPr>
      <p:grpSpPr>
        <a:xfrm>
          <a:off x="0" y="0"/>
          <a:ext cx="0" cy="0"/>
          <a:chOff x="0" y="0"/>
          <a:chExt cx="0" cy="0"/>
        </a:xfrm>
      </p:grpSpPr>
      <p:grpSp>
        <p:nvGrpSpPr>
          <p:cNvPr id="1072" name="Google Shape;1072;p32"/>
          <p:cNvGrpSpPr/>
          <p:nvPr/>
        </p:nvGrpSpPr>
        <p:grpSpPr>
          <a:xfrm>
            <a:off x="-6096" y="-3429"/>
            <a:ext cx="9156192" cy="5150358"/>
            <a:chOff x="0" y="0"/>
            <a:chExt cx="12192000" cy="6858000"/>
          </a:xfrm>
        </p:grpSpPr>
        <p:sp>
          <p:nvSpPr>
            <p:cNvPr id="1073" name="Google Shape;1073;p32"/>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4" name="Google Shape;1074;p32"/>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5" name="Google Shape;1075;p32"/>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6" name="Google Shape;1076;p32"/>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7" name="Google Shape;1077;p32"/>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8" name="Google Shape;1078;p32"/>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79" name="Google Shape;1079;p32"/>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0" name="Google Shape;1080;p32"/>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1" name="Google Shape;1081;p32"/>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2" name="Google Shape;1082;p32"/>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3" name="Google Shape;1083;p32"/>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4" name="Google Shape;1084;p32"/>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5" name="Google Shape;1085;p32"/>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6" name="Google Shape;1086;p32"/>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7" name="Google Shape;1087;p32"/>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8" name="Google Shape;1088;p32"/>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89" name="Google Shape;1089;p32"/>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0" name="Google Shape;1090;p32"/>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1" name="Google Shape;1091;p32"/>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2" name="Google Shape;1092;p32"/>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3" name="Google Shape;1093;p32"/>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4" name="Google Shape;1094;p32"/>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5" name="Google Shape;1095;p32"/>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6" name="Google Shape;1096;p32"/>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7" name="Google Shape;1097;p32"/>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8" name="Google Shape;1098;p32"/>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099" name="Google Shape;1099;p32"/>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0" name="Google Shape;1100;p32"/>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1" name="Google Shape;1101;p32"/>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2" name="Google Shape;1102;p32"/>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3" name="Google Shape;1103;p32"/>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4" name="Google Shape;1104;p32"/>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5" name="Google Shape;1105;p32"/>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6" name="Google Shape;1106;p32"/>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7" name="Google Shape;1107;p32"/>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8" name="Google Shape;1108;p32"/>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09" name="Google Shape;1109;p32"/>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0" name="Google Shape;1110;p32"/>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1" name="Google Shape;1111;p32"/>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2" name="Google Shape;1112;p32"/>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3" name="Google Shape;1113;p32"/>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4" name="Google Shape;1114;p32"/>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5" name="Google Shape;1115;p32"/>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6" name="Google Shape;1116;p32"/>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7" name="Google Shape;1117;p32"/>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8" name="Google Shape;1118;p32"/>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19" name="Google Shape;1119;p32"/>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0" name="Google Shape;1120;p32"/>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1" name="Google Shape;1121;p32"/>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2" name="Google Shape;1122;p32"/>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3" name="Google Shape;1123;p32"/>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4" name="Google Shape;1124;p32"/>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5" name="Google Shape;1125;p32"/>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6" name="Google Shape;1126;p32"/>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7" name="Google Shape;1127;p32"/>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8" name="Google Shape;1128;p32"/>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29" name="Google Shape;1129;p32"/>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30" name="Google Shape;1130;p32"/>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31" name="Google Shape;1131;p32"/>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132" name="Google Shape;1132;p32"/>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1133" name="Google Shape;1133;p32"/>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34" name="Google Shape;1134;p32"/>
          <p:cNvSpPr txBox="1">
            <a:spLocks noGrp="1"/>
          </p:cNvSpPr>
          <p:nvPr>
            <p:ph type="body" idx="1"/>
          </p:nvPr>
        </p:nvSpPr>
        <p:spPr>
          <a:xfrm>
            <a:off x="2919350" y="1423650"/>
            <a:ext cx="5986200" cy="287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135" name="Google Shape;1135;p32"/>
          <p:cNvSpPr txBox="1">
            <a:spLocks noGrp="1"/>
          </p:cNvSpPr>
          <p:nvPr>
            <p:ph type="title"/>
          </p:nvPr>
        </p:nvSpPr>
        <p:spPr>
          <a:xfrm>
            <a:off x="221150" y="1423650"/>
            <a:ext cx="2510100" cy="2296200"/>
          </a:xfrm>
          <a:prstGeom prst="rect">
            <a:avLst/>
          </a:prstGeom>
        </p:spPr>
        <p:txBody>
          <a:bodyPr spcFirstLastPara="1" wrap="square" lIns="91425" tIns="91425" rIns="91425" bIns="91425" anchor="t" anchorCtr="0">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36" name="Google Shape;1136;p32"/>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with grid">
  <p:cSld name="CUSTOM_1_1_1_1_1_1_1_1_1_1_2_1_1_1_1_1_1_1_1">
    <p:spTree>
      <p:nvGrpSpPr>
        <p:cNvPr id="1" name="Shape 1137"/>
        <p:cNvGrpSpPr/>
        <p:nvPr/>
      </p:nvGrpSpPr>
      <p:grpSpPr>
        <a:xfrm>
          <a:off x="0" y="0"/>
          <a:ext cx="0" cy="0"/>
          <a:chOff x="0" y="0"/>
          <a:chExt cx="0" cy="0"/>
        </a:xfrm>
      </p:grpSpPr>
      <p:grpSp>
        <p:nvGrpSpPr>
          <p:cNvPr id="1138" name="Google Shape;1138;p33"/>
          <p:cNvGrpSpPr/>
          <p:nvPr/>
        </p:nvGrpSpPr>
        <p:grpSpPr>
          <a:xfrm>
            <a:off x="-6096" y="-3429"/>
            <a:ext cx="9156192" cy="5150358"/>
            <a:chOff x="0" y="0"/>
            <a:chExt cx="12192000" cy="6858000"/>
          </a:xfrm>
        </p:grpSpPr>
        <p:sp>
          <p:nvSpPr>
            <p:cNvPr id="1139" name="Google Shape;1139;p33"/>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0" name="Google Shape;1140;p33"/>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1" name="Google Shape;1141;p33"/>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2" name="Google Shape;1142;p33"/>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3" name="Google Shape;1143;p33"/>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4" name="Google Shape;1144;p33"/>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5" name="Google Shape;1145;p33"/>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6" name="Google Shape;1146;p33"/>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7" name="Google Shape;1147;p33"/>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8" name="Google Shape;1148;p33"/>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49" name="Google Shape;1149;p33"/>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0" name="Google Shape;1150;p33"/>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1" name="Google Shape;1151;p33"/>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2" name="Google Shape;1152;p33"/>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3" name="Google Shape;1153;p33"/>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4" name="Google Shape;1154;p33"/>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5" name="Google Shape;1155;p33"/>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6" name="Google Shape;1156;p33"/>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7" name="Google Shape;1157;p33"/>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8" name="Google Shape;1158;p33"/>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59" name="Google Shape;1159;p33"/>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0" name="Google Shape;1160;p33"/>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1" name="Google Shape;1161;p33"/>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2" name="Google Shape;1162;p33"/>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3" name="Google Shape;1163;p33"/>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4" name="Google Shape;1164;p33"/>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5" name="Google Shape;1165;p33"/>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6" name="Google Shape;1166;p33"/>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7" name="Google Shape;1167;p33"/>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8" name="Google Shape;1168;p33"/>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69" name="Google Shape;1169;p33"/>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0" name="Google Shape;1170;p33"/>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1" name="Google Shape;1171;p33"/>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2" name="Google Shape;1172;p33"/>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3" name="Google Shape;1173;p33"/>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4" name="Google Shape;1174;p33"/>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5" name="Google Shape;1175;p33"/>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6" name="Google Shape;1176;p33"/>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7" name="Google Shape;1177;p33"/>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8" name="Google Shape;1178;p33"/>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79" name="Google Shape;1179;p33"/>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0" name="Google Shape;1180;p33"/>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1" name="Google Shape;1181;p33"/>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2" name="Google Shape;1182;p33"/>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3" name="Google Shape;1183;p33"/>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4" name="Google Shape;1184;p33"/>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5" name="Google Shape;1185;p33"/>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6" name="Google Shape;1186;p33"/>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7" name="Google Shape;1187;p33"/>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8" name="Google Shape;1188;p33"/>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89" name="Google Shape;1189;p33"/>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0" name="Google Shape;1190;p33"/>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1" name="Google Shape;1191;p33"/>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2" name="Google Shape;1192;p33"/>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3" name="Google Shape;1193;p33"/>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4" name="Google Shape;1194;p33"/>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5" name="Google Shape;1195;p33"/>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6" name="Google Shape;1196;p33"/>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197" name="Google Shape;1197;p33"/>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198" name="Google Shape;1198;p33"/>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1199" name="Google Shape;1199;p33"/>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0" name="Google Shape;1200;p33"/>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p:cSld name="CUSTOM_1_1_1_1_1_1_1_1_1_1_2_1_1_1_1_1_1_1_1_1">
    <p:spTree>
      <p:nvGrpSpPr>
        <p:cNvPr id="1" name="Shape 1201"/>
        <p:cNvGrpSpPr/>
        <p:nvPr/>
      </p:nvGrpSpPr>
      <p:grpSpPr>
        <a:xfrm>
          <a:off x="0" y="0"/>
          <a:ext cx="0" cy="0"/>
          <a:chOff x="0" y="0"/>
          <a:chExt cx="0" cy="0"/>
        </a:xfrm>
      </p:grpSpPr>
      <p:sp>
        <p:nvSpPr>
          <p:cNvPr id="1202" name="Google Shape;1202;p34"/>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sp>
        <p:nvSpPr>
          <p:cNvPr id="1203" name="Google Shape;1203;p34"/>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04" name="Google Shape;1204;p34"/>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Agenda">
  <p:cSld name="CUSTOM_1_1_1_1_1_1_1_1_1_1_2_1_1_1_1_1_1_1_1_1_1">
    <p:spTree>
      <p:nvGrpSpPr>
        <p:cNvPr id="1" name="Shape 1205"/>
        <p:cNvGrpSpPr/>
        <p:nvPr/>
      </p:nvGrpSpPr>
      <p:grpSpPr>
        <a:xfrm>
          <a:off x="0" y="0"/>
          <a:ext cx="0" cy="0"/>
          <a:chOff x="0" y="0"/>
          <a:chExt cx="0" cy="0"/>
        </a:xfrm>
      </p:grpSpPr>
      <p:sp>
        <p:nvSpPr>
          <p:cNvPr id="1206" name="Google Shape;1206;p35"/>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207" name="Google Shape;1207;p35"/>
          <p:cNvGrpSpPr/>
          <p:nvPr/>
        </p:nvGrpSpPr>
        <p:grpSpPr>
          <a:xfrm>
            <a:off x="-6096" y="-3429"/>
            <a:ext cx="9156192" cy="5150358"/>
            <a:chOff x="0" y="0"/>
            <a:chExt cx="12192000" cy="6858000"/>
          </a:xfrm>
        </p:grpSpPr>
        <p:sp>
          <p:nvSpPr>
            <p:cNvPr id="1208" name="Google Shape;1208;p35"/>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09" name="Google Shape;1209;p35"/>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0" name="Google Shape;1210;p35"/>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1" name="Google Shape;1211;p35"/>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2" name="Google Shape;1212;p35"/>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3" name="Google Shape;1213;p35"/>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4" name="Google Shape;1214;p35"/>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5" name="Google Shape;1215;p35"/>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6" name="Google Shape;1216;p35"/>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7" name="Google Shape;1217;p35"/>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8" name="Google Shape;1218;p35"/>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19" name="Google Shape;1219;p35"/>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0" name="Google Shape;1220;p35"/>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1" name="Google Shape;1221;p35"/>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2" name="Google Shape;1222;p35"/>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3" name="Google Shape;1223;p35"/>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4" name="Google Shape;1224;p35"/>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5" name="Google Shape;1225;p35"/>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6" name="Google Shape;1226;p35"/>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7" name="Google Shape;1227;p35"/>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8" name="Google Shape;1228;p35"/>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29" name="Google Shape;1229;p35"/>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0" name="Google Shape;1230;p35"/>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1" name="Google Shape;1231;p35"/>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2" name="Google Shape;1232;p35"/>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3" name="Google Shape;1233;p35"/>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4" name="Google Shape;1234;p35"/>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5" name="Google Shape;1235;p35"/>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6" name="Google Shape;1236;p35"/>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7" name="Google Shape;1237;p35"/>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8" name="Google Shape;1238;p35"/>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39" name="Google Shape;1239;p35"/>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0" name="Google Shape;1240;p35"/>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1" name="Google Shape;1241;p35"/>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2" name="Google Shape;1242;p35"/>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3" name="Google Shape;1243;p35"/>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4" name="Google Shape;1244;p35"/>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5" name="Google Shape;1245;p35"/>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6" name="Google Shape;1246;p35"/>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7" name="Google Shape;1247;p35"/>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8" name="Google Shape;1248;p35"/>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49" name="Google Shape;1249;p35"/>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0" name="Google Shape;1250;p35"/>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1" name="Google Shape;1251;p35"/>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2" name="Google Shape;1252;p35"/>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3" name="Google Shape;1253;p35"/>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4" name="Google Shape;1254;p35"/>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5" name="Google Shape;1255;p35"/>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6" name="Google Shape;1256;p35"/>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7" name="Google Shape;1257;p35"/>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8" name="Google Shape;1258;p35"/>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59" name="Google Shape;1259;p35"/>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0" name="Google Shape;1260;p35"/>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1" name="Google Shape;1261;p35"/>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2" name="Google Shape;1262;p35"/>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3" name="Google Shape;1263;p35"/>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4" name="Google Shape;1264;p35"/>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5" name="Google Shape;1265;p35"/>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66" name="Google Shape;1266;p35"/>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267" name="Google Shape;1267;p35"/>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8" name="Google Shape;1268;p35"/>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69" name="Google Shape;1269;p35"/>
          <p:cNvSpPr txBox="1">
            <a:spLocks noGrp="1"/>
          </p:cNvSpPr>
          <p:nvPr>
            <p:ph type="subTitle" idx="1"/>
          </p:nvPr>
        </p:nvSpPr>
        <p:spPr>
          <a:xfrm>
            <a:off x="208725" y="2464950"/>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0" name="Google Shape;1270;p35"/>
          <p:cNvSpPr txBox="1">
            <a:spLocks noGrp="1"/>
          </p:cNvSpPr>
          <p:nvPr>
            <p:ph type="subTitle" idx="2"/>
          </p:nvPr>
        </p:nvSpPr>
        <p:spPr>
          <a:xfrm>
            <a:off x="3281550" y="2464950"/>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1" name="Google Shape;1271;p35"/>
          <p:cNvSpPr txBox="1">
            <a:spLocks noGrp="1"/>
          </p:cNvSpPr>
          <p:nvPr>
            <p:ph type="subTitle" idx="3"/>
          </p:nvPr>
        </p:nvSpPr>
        <p:spPr>
          <a:xfrm>
            <a:off x="6354375" y="2464950"/>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2" name="Google Shape;1272;p35"/>
          <p:cNvSpPr txBox="1">
            <a:spLocks noGrp="1"/>
          </p:cNvSpPr>
          <p:nvPr>
            <p:ph type="subTitle" idx="4"/>
          </p:nvPr>
        </p:nvSpPr>
        <p:spPr>
          <a:xfrm>
            <a:off x="208725" y="3659899"/>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3" name="Google Shape;1273;p35"/>
          <p:cNvSpPr txBox="1">
            <a:spLocks noGrp="1"/>
          </p:cNvSpPr>
          <p:nvPr>
            <p:ph type="subTitle" idx="5"/>
          </p:nvPr>
        </p:nvSpPr>
        <p:spPr>
          <a:xfrm>
            <a:off x="3281550" y="3659899"/>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4" name="Google Shape;1274;p35"/>
          <p:cNvSpPr txBox="1">
            <a:spLocks noGrp="1"/>
          </p:cNvSpPr>
          <p:nvPr>
            <p:ph type="subTitle" idx="6"/>
          </p:nvPr>
        </p:nvSpPr>
        <p:spPr>
          <a:xfrm>
            <a:off x="6354375" y="3659899"/>
            <a:ext cx="2580900" cy="7200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75" name="Google Shape;1275;p35"/>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body and image">
  <p:cSld name="CUSTOM_1_1_1_1_1_1_1_1_1_1_2_1_1_1_1_1_1_1_1_1_1_1">
    <p:spTree>
      <p:nvGrpSpPr>
        <p:cNvPr id="1" name="Shape 1276"/>
        <p:cNvGrpSpPr/>
        <p:nvPr/>
      </p:nvGrpSpPr>
      <p:grpSpPr>
        <a:xfrm>
          <a:off x="0" y="0"/>
          <a:ext cx="0" cy="0"/>
          <a:chOff x="0" y="0"/>
          <a:chExt cx="0" cy="0"/>
        </a:xfrm>
      </p:grpSpPr>
      <p:sp>
        <p:nvSpPr>
          <p:cNvPr id="1277" name="Google Shape;1277;p36"/>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278" name="Google Shape;1278;p36"/>
          <p:cNvGrpSpPr/>
          <p:nvPr/>
        </p:nvGrpSpPr>
        <p:grpSpPr>
          <a:xfrm>
            <a:off x="-6096" y="-3429"/>
            <a:ext cx="9156192" cy="5150358"/>
            <a:chOff x="0" y="0"/>
            <a:chExt cx="12192000" cy="6858000"/>
          </a:xfrm>
        </p:grpSpPr>
        <p:sp>
          <p:nvSpPr>
            <p:cNvPr id="1279" name="Google Shape;1279;p36"/>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0" name="Google Shape;1280;p36"/>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1" name="Google Shape;1281;p36"/>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2" name="Google Shape;1282;p36"/>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3" name="Google Shape;1283;p36"/>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4" name="Google Shape;1284;p36"/>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5" name="Google Shape;1285;p36"/>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6" name="Google Shape;1286;p36"/>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7" name="Google Shape;1287;p36"/>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8" name="Google Shape;1288;p36"/>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89" name="Google Shape;1289;p36"/>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0" name="Google Shape;1290;p36"/>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1" name="Google Shape;1291;p36"/>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2" name="Google Shape;1292;p36"/>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3" name="Google Shape;1293;p36"/>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4" name="Google Shape;1294;p36"/>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5" name="Google Shape;1295;p36"/>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6" name="Google Shape;1296;p36"/>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7" name="Google Shape;1297;p36"/>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8" name="Google Shape;1298;p36"/>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299" name="Google Shape;1299;p36"/>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0" name="Google Shape;1300;p36"/>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1" name="Google Shape;1301;p36"/>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2" name="Google Shape;1302;p36"/>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3" name="Google Shape;1303;p36"/>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4" name="Google Shape;1304;p36"/>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5" name="Google Shape;1305;p36"/>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6" name="Google Shape;1306;p36"/>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7" name="Google Shape;1307;p36"/>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8" name="Google Shape;1308;p36"/>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09" name="Google Shape;1309;p36"/>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0" name="Google Shape;1310;p36"/>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1" name="Google Shape;1311;p36"/>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2" name="Google Shape;1312;p36"/>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3" name="Google Shape;1313;p36"/>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4" name="Google Shape;1314;p36"/>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5" name="Google Shape;1315;p36"/>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6" name="Google Shape;1316;p36"/>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7" name="Google Shape;1317;p36"/>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8" name="Google Shape;1318;p36"/>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19" name="Google Shape;1319;p36"/>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0" name="Google Shape;1320;p36"/>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1" name="Google Shape;1321;p36"/>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2" name="Google Shape;1322;p36"/>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3" name="Google Shape;1323;p36"/>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4" name="Google Shape;1324;p36"/>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5" name="Google Shape;1325;p36"/>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6" name="Google Shape;1326;p36"/>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7" name="Google Shape;1327;p36"/>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8" name="Google Shape;1328;p36"/>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29" name="Google Shape;1329;p36"/>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0" name="Google Shape;1330;p36"/>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1" name="Google Shape;1331;p36"/>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2" name="Google Shape;1332;p36"/>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3" name="Google Shape;1333;p36"/>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4" name="Google Shape;1334;p36"/>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5" name="Google Shape;1335;p36"/>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6" name="Google Shape;1336;p36"/>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37" name="Google Shape;1337;p36"/>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338" name="Google Shape;1338;p36"/>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39" name="Google Shape;1339;p36"/>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40" name="Google Shape;1340;p36"/>
          <p:cNvSpPr txBox="1">
            <a:spLocks noGrp="1"/>
          </p:cNvSpPr>
          <p:nvPr>
            <p:ph type="body" idx="1"/>
          </p:nvPr>
        </p:nvSpPr>
        <p:spPr>
          <a:xfrm>
            <a:off x="208725" y="2304400"/>
            <a:ext cx="33528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341" name="Google Shape;1341;p36"/>
          <p:cNvSpPr>
            <a:spLocks noGrp="1"/>
          </p:cNvSpPr>
          <p:nvPr>
            <p:ph type="pic" idx="2"/>
          </p:nvPr>
        </p:nvSpPr>
        <p:spPr>
          <a:xfrm>
            <a:off x="3769050" y="2304400"/>
            <a:ext cx="5156700" cy="2568600"/>
          </a:xfrm>
          <a:prstGeom prst="roundRect">
            <a:avLst>
              <a:gd name="adj" fmla="val 4123"/>
            </a:avLst>
          </a:prstGeom>
          <a:noFill/>
          <a:ln>
            <a:noFill/>
          </a:ln>
        </p:spPr>
      </p:sp>
      <p:sp>
        <p:nvSpPr>
          <p:cNvPr id="1342" name="Google Shape;1342;p36"/>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wo big ideas">
  <p:cSld name="CUSTOM_1_1_1_1_1_1_1_1_1_1_2_1_1_1_1_1_1_1_1_1_1_1_1">
    <p:spTree>
      <p:nvGrpSpPr>
        <p:cNvPr id="1" name="Shape 1343"/>
        <p:cNvGrpSpPr/>
        <p:nvPr/>
      </p:nvGrpSpPr>
      <p:grpSpPr>
        <a:xfrm>
          <a:off x="0" y="0"/>
          <a:ext cx="0" cy="0"/>
          <a:chOff x="0" y="0"/>
          <a:chExt cx="0" cy="0"/>
        </a:xfrm>
      </p:grpSpPr>
      <p:sp>
        <p:nvSpPr>
          <p:cNvPr id="1344" name="Google Shape;1344;p37"/>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345" name="Google Shape;1345;p37"/>
          <p:cNvGrpSpPr/>
          <p:nvPr/>
        </p:nvGrpSpPr>
        <p:grpSpPr>
          <a:xfrm>
            <a:off x="-6096" y="-3429"/>
            <a:ext cx="9156192" cy="5150358"/>
            <a:chOff x="0" y="0"/>
            <a:chExt cx="12192000" cy="6858000"/>
          </a:xfrm>
        </p:grpSpPr>
        <p:sp>
          <p:nvSpPr>
            <p:cNvPr id="1346" name="Google Shape;1346;p37"/>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47" name="Google Shape;1347;p37"/>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48" name="Google Shape;1348;p37"/>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49" name="Google Shape;1349;p37"/>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0" name="Google Shape;1350;p37"/>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1" name="Google Shape;1351;p37"/>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2" name="Google Shape;1352;p37"/>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3" name="Google Shape;1353;p37"/>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4" name="Google Shape;1354;p37"/>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5" name="Google Shape;1355;p37"/>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6" name="Google Shape;1356;p37"/>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7" name="Google Shape;1357;p37"/>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8" name="Google Shape;1358;p37"/>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59" name="Google Shape;1359;p37"/>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0" name="Google Shape;1360;p37"/>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1" name="Google Shape;1361;p37"/>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2" name="Google Shape;1362;p37"/>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3" name="Google Shape;1363;p37"/>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4" name="Google Shape;1364;p37"/>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5" name="Google Shape;1365;p37"/>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6" name="Google Shape;1366;p37"/>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7" name="Google Shape;1367;p37"/>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8" name="Google Shape;1368;p37"/>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69" name="Google Shape;1369;p37"/>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0" name="Google Shape;1370;p37"/>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1" name="Google Shape;1371;p37"/>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2" name="Google Shape;1372;p37"/>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3" name="Google Shape;1373;p37"/>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4" name="Google Shape;1374;p37"/>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5" name="Google Shape;1375;p37"/>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6" name="Google Shape;1376;p37"/>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7" name="Google Shape;1377;p37"/>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8" name="Google Shape;1378;p37"/>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79" name="Google Shape;1379;p37"/>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0" name="Google Shape;1380;p37"/>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1" name="Google Shape;1381;p37"/>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2" name="Google Shape;1382;p37"/>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3" name="Google Shape;1383;p37"/>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4" name="Google Shape;1384;p37"/>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5" name="Google Shape;1385;p37"/>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6" name="Google Shape;1386;p37"/>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7" name="Google Shape;1387;p37"/>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8" name="Google Shape;1388;p37"/>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89" name="Google Shape;1389;p37"/>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0" name="Google Shape;1390;p37"/>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1" name="Google Shape;1391;p37"/>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2" name="Google Shape;1392;p37"/>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3" name="Google Shape;1393;p37"/>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4" name="Google Shape;1394;p37"/>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5" name="Google Shape;1395;p37"/>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6" name="Google Shape;1396;p37"/>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7" name="Google Shape;1397;p37"/>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8" name="Google Shape;1398;p37"/>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399" name="Google Shape;1399;p37"/>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0" name="Google Shape;1400;p37"/>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1" name="Google Shape;1401;p37"/>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2" name="Google Shape;1402;p37"/>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3" name="Google Shape;1403;p37"/>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04" name="Google Shape;1404;p37"/>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405" name="Google Shape;1405;p37"/>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06" name="Google Shape;1406;p37"/>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07" name="Google Shape;1407;p37"/>
          <p:cNvSpPr txBox="1">
            <a:spLocks noGrp="1"/>
          </p:cNvSpPr>
          <p:nvPr>
            <p:ph type="body" idx="1"/>
          </p:nvPr>
        </p:nvSpPr>
        <p:spPr>
          <a:xfrm>
            <a:off x="1173600" y="2751950"/>
            <a:ext cx="30543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408" name="Google Shape;1408;p37"/>
          <p:cNvSpPr txBox="1">
            <a:spLocks noGrp="1"/>
          </p:cNvSpPr>
          <p:nvPr>
            <p:ph type="subTitle" idx="2"/>
          </p:nvPr>
        </p:nvSpPr>
        <p:spPr>
          <a:xfrm>
            <a:off x="1173600" y="2160100"/>
            <a:ext cx="30543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09" name="Google Shape;1409;p37"/>
          <p:cNvSpPr txBox="1">
            <a:spLocks noGrp="1"/>
          </p:cNvSpPr>
          <p:nvPr>
            <p:ph type="body" idx="3"/>
          </p:nvPr>
        </p:nvSpPr>
        <p:spPr>
          <a:xfrm>
            <a:off x="4916100" y="2751950"/>
            <a:ext cx="30543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410" name="Google Shape;1410;p37"/>
          <p:cNvSpPr txBox="1">
            <a:spLocks noGrp="1"/>
          </p:cNvSpPr>
          <p:nvPr>
            <p:ph type="subTitle" idx="4"/>
          </p:nvPr>
        </p:nvSpPr>
        <p:spPr>
          <a:xfrm>
            <a:off x="4916100" y="2160100"/>
            <a:ext cx="30543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1" name="Google Shape;1411;p37"/>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hree big ideas">
  <p:cSld name="CUSTOM_1_1_1_1_1_1_1_1_1_1_2_1_1_1_1_1_1_1_1_1_1_1_1_1">
    <p:spTree>
      <p:nvGrpSpPr>
        <p:cNvPr id="1" name="Shape 1412"/>
        <p:cNvGrpSpPr/>
        <p:nvPr/>
      </p:nvGrpSpPr>
      <p:grpSpPr>
        <a:xfrm>
          <a:off x="0" y="0"/>
          <a:ext cx="0" cy="0"/>
          <a:chOff x="0" y="0"/>
          <a:chExt cx="0" cy="0"/>
        </a:xfrm>
      </p:grpSpPr>
      <p:sp>
        <p:nvSpPr>
          <p:cNvPr id="1413" name="Google Shape;1413;p38"/>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414" name="Google Shape;1414;p38"/>
          <p:cNvGrpSpPr/>
          <p:nvPr/>
        </p:nvGrpSpPr>
        <p:grpSpPr>
          <a:xfrm>
            <a:off x="-6096" y="-3429"/>
            <a:ext cx="9156192" cy="5150358"/>
            <a:chOff x="0" y="0"/>
            <a:chExt cx="12192000" cy="6858000"/>
          </a:xfrm>
        </p:grpSpPr>
        <p:sp>
          <p:nvSpPr>
            <p:cNvPr id="1415" name="Google Shape;1415;p38"/>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16" name="Google Shape;1416;p38"/>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17" name="Google Shape;1417;p38"/>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18" name="Google Shape;1418;p38"/>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19" name="Google Shape;1419;p38"/>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0" name="Google Shape;1420;p38"/>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1" name="Google Shape;1421;p38"/>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2" name="Google Shape;1422;p38"/>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3" name="Google Shape;1423;p38"/>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4" name="Google Shape;1424;p38"/>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5" name="Google Shape;1425;p38"/>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6" name="Google Shape;1426;p38"/>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7" name="Google Shape;1427;p38"/>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8" name="Google Shape;1428;p38"/>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29" name="Google Shape;1429;p38"/>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0" name="Google Shape;1430;p38"/>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1" name="Google Shape;1431;p38"/>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2" name="Google Shape;1432;p38"/>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3" name="Google Shape;1433;p38"/>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4" name="Google Shape;1434;p38"/>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5" name="Google Shape;1435;p38"/>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6" name="Google Shape;1436;p38"/>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7" name="Google Shape;1437;p38"/>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8" name="Google Shape;1438;p38"/>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39" name="Google Shape;1439;p38"/>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0" name="Google Shape;1440;p38"/>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1" name="Google Shape;1441;p38"/>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2" name="Google Shape;1442;p38"/>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3" name="Google Shape;1443;p38"/>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4" name="Google Shape;1444;p38"/>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5" name="Google Shape;1445;p38"/>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6" name="Google Shape;1446;p38"/>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7" name="Google Shape;1447;p38"/>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8" name="Google Shape;1448;p38"/>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49" name="Google Shape;1449;p38"/>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0" name="Google Shape;1450;p38"/>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1" name="Google Shape;1451;p38"/>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2" name="Google Shape;1452;p38"/>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3" name="Google Shape;1453;p38"/>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4" name="Google Shape;1454;p38"/>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5" name="Google Shape;1455;p38"/>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6" name="Google Shape;1456;p38"/>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7" name="Google Shape;1457;p38"/>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8" name="Google Shape;1458;p38"/>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59" name="Google Shape;1459;p38"/>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0" name="Google Shape;1460;p38"/>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1" name="Google Shape;1461;p38"/>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2" name="Google Shape;1462;p38"/>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3" name="Google Shape;1463;p38"/>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4" name="Google Shape;1464;p38"/>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5" name="Google Shape;1465;p38"/>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6" name="Google Shape;1466;p38"/>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7" name="Google Shape;1467;p38"/>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8" name="Google Shape;1468;p38"/>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69" name="Google Shape;1469;p38"/>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70" name="Google Shape;1470;p38"/>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71" name="Google Shape;1471;p38"/>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72" name="Google Shape;1472;p38"/>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73" name="Google Shape;1473;p38"/>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474" name="Google Shape;1474;p38"/>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475" name="Google Shape;1475;p38"/>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476" name="Google Shape;1476;p38"/>
          <p:cNvSpPr txBox="1">
            <a:spLocks noGrp="1"/>
          </p:cNvSpPr>
          <p:nvPr>
            <p:ph type="body" idx="1"/>
          </p:nvPr>
        </p:nvSpPr>
        <p:spPr>
          <a:xfrm>
            <a:off x="208725" y="2751950"/>
            <a:ext cx="25311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477" name="Google Shape;1477;p38"/>
          <p:cNvSpPr txBox="1">
            <a:spLocks noGrp="1"/>
          </p:cNvSpPr>
          <p:nvPr>
            <p:ph type="subTitle" idx="2"/>
          </p:nvPr>
        </p:nvSpPr>
        <p:spPr>
          <a:xfrm>
            <a:off x="208725" y="2160100"/>
            <a:ext cx="25311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8" name="Google Shape;1478;p38"/>
          <p:cNvSpPr txBox="1">
            <a:spLocks noGrp="1"/>
          </p:cNvSpPr>
          <p:nvPr>
            <p:ph type="body" idx="3"/>
          </p:nvPr>
        </p:nvSpPr>
        <p:spPr>
          <a:xfrm>
            <a:off x="3310098" y="2751950"/>
            <a:ext cx="25311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479" name="Google Shape;1479;p38"/>
          <p:cNvSpPr txBox="1">
            <a:spLocks noGrp="1"/>
          </p:cNvSpPr>
          <p:nvPr>
            <p:ph type="subTitle" idx="4"/>
          </p:nvPr>
        </p:nvSpPr>
        <p:spPr>
          <a:xfrm>
            <a:off x="3310098" y="2160100"/>
            <a:ext cx="25311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0" name="Google Shape;1480;p38"/>
          <p:cNvSpPr txBox="1">
            <a:spLocks noGrp="1"/>
          </p:cNvSpPr>
          <p:nvPr>
            <p:ph type="body" idx="5"/>
          </p:nvPr>
        </p:nvSpPr>
        <p:spPr>
          <a:xfrm>
            <a:off x="6411471" y="2751950"/>
            <a:ext cx="25311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481" name="Google Shape;1481;p38"/>
          <p:cNvSpPr txBox="1">
            <a:spLocks noGrp="1"/>
          </p:cNvSpPr>
          <p:nvPr>
            <p:ph type="subTitle" idx="6"/>
          </p:nvPr>
        </p:nvSpPr>
        <p:spPr>
          <a:xfrm>
            <a:off x="6411471" y="2160100"/>
            <a:ext cx="25311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2" name="Google Shape;1482;p38"/>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Four big ideas ">
  <p:cSld name="CUSTOM_1_1_1_1_1_1_1_1_1_1_2_1_1_1_1_1_1_1_1_1_1_1_1_1_1">
    <p:spTree>
      <p:nvGrpSpPr>
        <p:cNvPr id="1" name="Shape 1483"/>
        <p:cNvGrpSpPr/>
        <p:nvPr/>
      </p:nvGrpSpPr>
      <p:grpSpPr>
        <a:xfrm>
          <a:off x="0" y="0"/>
          <a:ext cx="0" cy="0"/>
          <a:chOff x="0" y="0"/>
          <a:chExt cx="0" cy="0"/>
        </a:xfrm>
      </p:grpSpPr>
      <p:sp>
        <p:nvSpPr>
          <p:cNvPr id="1484" name="Google Shape;1484;p39"/>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485" name="Google Shape;1485;p39"/>
          <p:cNvGrpSpPr/>
          <p:nvPr/>
        </p:nvGrpSpPr>
        <p:grpSpPr>
          <a:xfrm>
            <a:off x="-6096" y="-3429"/>
            <a:ext cx="9156192" cy="5150358"/>
            <a:chOff x="0" y="0"/>
            <a:chExt cx="12192000" cy="6858000"/>
          </a:xfrm>
        </p:grpSpPr>
        <p:sp>
          <p:nvSpPr>
            <p:cNvPr id="1486" name="Google Shape;1486;p39"/>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87" name="Google Shape;1487;p39"/>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88" name="Google Shape;1488;p39"/>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89" name="Google Shape;1489;p39"/>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0" name="Google Shape;1490;p39"/>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1" name="Google Shape;1491;p39"/>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2" name="Google Shape;1492;p39"/>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3" name="Google Shape;1493;p39"/>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4" name="Google Shape;1494;p39"/>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5" name="Google Shape;1495;p39"/>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6" name="Google Shape;1496;p39"/>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7" name="Google Shape;1497;p39"/>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8" name="Google Shape;1498;p39"/>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499" name="Google Shape;1499;p39"/>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0" name="Google Shape;1500;p39"/>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1" name="Google Shape;1501;p39"/>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2" name="Google Shape;1502;p39"/>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3" name="Google Shape;1503;p39"/>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4" name="Google Shape;1504;p39"/>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5" name="Google Shape;1505;p39"/>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6" name="Google Shape;1506;p39"/>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7" name="Google Shape;1507;p39"/>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8" name="Google Shape;1508;p39"/>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09" name="Google Shape;1509;p39"/>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0" name="Google Shape;1510;p39"/>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1" name="Google Shape;1511;p39"/>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2" name="Google Shape;1512;p39"/>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3" name="Google Shape;1513;p39"/>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4" name="Google Shape;1514;p39"/>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5" name="Google Shape;1515;p39"/>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6" name="Google Shape;1516;p39"/>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7" name="Google Shape;1517;p39"/>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8" name="Google Shape;1518;p39"/>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19" name="Google Shape;1519;p39"/>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0" name="Google Shape;1520;p39"/>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1" name="Google Shape;1521;p39"/>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2" name="Google Shape;1522;p39"/>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3" name="Google Shape;1523;p39"/>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4" name="Google Shape;1524;p39"/>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5" name="Google Shape;1525;p39"/>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6" name="Google Shape;1526;p39"/>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7" name="Google Shape;1527;p39"/>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8" name="Google Shape;1528;p39"/>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29" name="Google Shape;1529;p39"/>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0" name="Google Shape;1530;p39"/>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1" name="Google Shape;1531;p39"/>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2" name="Google Shape;1532;p39"/>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3" name="Google Shape;1533;p39"/>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4" name="Google Shape;1534;p39"/>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5" name="Google Shape;1535;p39"/>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6" name="Google Shape;1536;p39"/>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7" name="Google Shape;1537;p39"/>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8" name="Google Shape;1538;p39"/>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39" name="Google Shape;1539;p39"/>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0" name="Google Shape;1540;p39"/>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1" name="Google Shape;1541;p39"/>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2" name="Google Shape;1542;p39"/>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3" name="Google Shape;1543;p39"/>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44" name="Google Shape;1544;p39"/>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545" name="Google Shape;1545;p39"/>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546" name="Google Shape;1546;p39"/>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547" name="Google Shape;1547;p39"/>
          <p:cNvSpPr txBox="1">
            <a:spLocks noGrp="1"/>
          </p:cNvSpPr>
          <p:nvPr>
            <p:ph type="body" idx="1"/>
          </p:nvPr>
        </p:nvSpPr>
        <p:spPr>
          <a:xfrm>
            <a:off x="208725" y="2751950"/>
            <a:ext cx="18705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548" name="Google Shape;1548;p39"/>
          <p:cNvSpPr txBox="1">
            <a:spLocks noGrp="1"/>
          </p:cNvSpPr>
          <p:nvPr>
            <p:ph type="subTitle" idx="2"/>
          </p:nvPr>
        </p:nvSpPr>
        <p:spPr>
          <a:xfrm>
            <a:off x="208725" y="2160100"/>
            <a:ext cx="18705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49" name="Google Shape;1549;p39"/>
          <p:cNvSpPr txBox="1">
            <a:spLocks noGrp="1"/>
          </p:cNvSpPr>
          <p:nvPr>
            <p:ph type="body" idx="3"/>
          </p:nvPr>
        </p:nvSpPr>
        <p:spPr>
          <a:xfrm>
            <a:off x="2500573" y="2751950"/>
            <a:ext cx="18705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550" name="Google Shape;1550;p39"/>
          <p:cNvSpPr txBox="1">
            <a:spLocks noGrp="1"/>
          </p:cNvSpPr>
          <p:nvPr>
            <p:ph type="subTitle" idx="4"/>
          </p:nvPr>
        </p:nvSpPr>
        <p:spPr>
          <a:xfrm>
            <a:off x="2500573" y="2160100"/>
            <a:ext cx="18705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51" name="Google Shape;1551;p39"/>
          <p:cNvSpPr txBox="1">
            <a:spLocks noGrp="1"/>
          </p:cNvSpPr>
          <p:nvPr>
            <p:ph type="body" idx="5"/>
          </p:nvPr>
        </p:nvSpPr>
        <p:spPr>
          <a:xfrm>
            <a:off x="4792421" y="2751950"/>
            <a:ext cx="18705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552" name="Google Shape;1552;p39"/>
          <p:cNvSpPr txBox="1">
            <a:spLocks noGrp="1"/>
          </p:cNvSpPr>
          <p:nvPr>
            <p:ph type="subTitle" idx="6"/>
          </p:nvPr>
        </p:nvSpPr>
        <p:spPr>
          <a:xfrm>
            <a:off x="4792421" y="2160100"/>
            <a:ext cx="18705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53" name="Google Shape;1553;p39"/>
          <p:cNvSpPr txBox="1">
            <a:spLocks noGrp="1"/>
          </p:cNvSpPr>
          <p:nvPr>
            <p:ph type="body" idx="7"/>
          </p:nvPr>
        </p:nvSpPr>
        <p:spPr>
          <a:xfrm>
            <a:off x="7084271" y="2751950"/>
            <a:ext cx="1870500" cy="19134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554" name="Google Shape;1554;p39"/>
          <p:cNvSpPr txBox="1">
            <a:spLocks noGrp="1"/>
          </p:cNvSpPr>
          <p:nvPr>
            <p:ph type="subTitle" idx="8"/>
          </p:nvPr>
        </p:nvSpPr>
        <p:spPr>
          <a:xfrm>
            <a:off x="7084271" y="2160100"/>
            <a:ext cx="1870500" cy="522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55" name="Google Shape;1555;p39"/>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image">
  <p:cSld name="CUSTOM_1_1_1_1_1_1_1_1_1_1_2_1_1_1_1_1_1_1_1_1_1_1_1_1_1_1">
    <p:spTree>
      <p:nvGrpSpPr>
        <p:cNvPr id="1" name="Shape 1556"/>
        <p:cNvGrpSpPr/>
        <p:nvPr/>
      </p:nvGrpSpPr>
      <p:grpSpPr>
        <a:xfrm>
          <a:off x="0" y="0"/>
          <a:ext cx="0" cy="0"/>
          <a:chOff x="0" y="0"/>
          <a:chExt cx="0" cy="0"/>
        </a:xfrm>
      </p:grpSpPr>
      <p:sp>
        <p:nvSpPr>
          <p:cNvPr id="1557" name="Google Shape;1557;p40"/>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558" name="Google Shape;1558;p40"/>
          <p:cNvGrpSpPr/>
          <p:nvPr/>
        </p:nvGrpSpPr>
        <p:grpSpPr>
          <a:xfrm>
            <a:off x="-6096" y="-3429"/>
            <a:ext cx="9156192" cy="5150358"/>
            <a:chOff x="0" y="0"/>
            <a:chExt cx="12192000" cy="6858000"/>
          </a:xfrm>
        </p:grpSpPr>
        <p:sp>
          <p:nvSpPr>
            <p:cNvPr id="1559" name="Google Shape;1559;p40"/>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0" name="Google Shape;1560;p40"/>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1" name="Google Shape;1561;p40"/>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2" name="Google Shape;1562;p40"/>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3" name="Google Shape;1563;p40"/>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4" name="Google Shape;1564;p40"/>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5" name="Google Shape;1565;p40"/>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6" name="Google Shape;1566;p40"/>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7" name="Google Shape;1567;p40"/>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8" name="Google Shape;1568;p40"/>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69" name="Google Shape;1569;p40"/>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0" name="Google Shape;1570;p40"/>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1" name="Google Shape;1571;p40"/>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2" name="Google Shape;1572;p40"/>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3" name="Google Shape;1573;p40"/>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4" name="Google Shape;1574;p40"/>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5" name="Google Shape;1575;p40"/>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6" name="Google Shape;1576;p40"/>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7" name="Google Shape;1577;p40"/>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8" name="Google Shape;1578;p40"/>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79" name="Google Shape;1579;p40"/>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0" name="Google Shape;1580;p40"/>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1" name="Google Shape;1581;p40"/>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2" name="Google Shape;1582;p40"/>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3" name="Google Shape;1583;p40"/>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4" name="Google Shape;1584;p40"/>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5" name="Google Shape;1585;p40"/>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6" name="Google Shape;1586;p40"/>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7" name="Google Shape;1587;p40"/>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8" name="Google Shape;1588;p40"/>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89" name="Google Shape;1589;p40"/>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0" name="Google Shape;1590;p40"/>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1" name="Google Shape;1591;p40"/>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2" name="Google Shape;1592;p40"/>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3" name="Google Shape;1593;p40"/>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4" name="Google Shape;1594;p40"/>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5" name="Google Shape;1595;p40"/>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6" name="Google Shape;1596;p40"/>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7" name="Google Shape;1597;p40"/>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8" name="Google Shape;1598;p40"/>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599" name="Google Shape;1599;p40"/>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0" name="Google Shape;1600;p40"/>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1" name="Google Shape;1601;p40"/>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2" name="Google Shape;1602;p40"/>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3" name="Google Shape;1603;p40"/>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4" name="Google Shape;1604;p40"/>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5" name="Google Shape;1605;p40"/>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6" name="Google Shape;1606;p40"/>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7" name="Google Shape;1607;p40"/>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8" name="Google Shape;1608;p40"/>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09" name="Google Shape;1609;p40"/>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0" name="Google Shape;1610;p40"/>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1" name="Google Shape;1611;p40"/>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2" name="Google Shape;1612;p40"/>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3" name="Google Shape;1613;p40"/>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4" name="Google Shape;1614;p40"/>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5" name="Google Shape;1615;p40"/>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6" name="Google Shape;1616;p40"/>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17" name="Google Shape;1617;p40"/>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618" name="Google Shape;1618;p40"/>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19" name="Google Shape;1619;p40"/>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20" name="Google Shape;1620;p40"/>
          <p:cNvSpPr>
            <a:spLocks noGrp="1"/>
          </p:cNvSpPr>
          <p:nvPr>
            <p:ph type="pic" idx="2"/>
          </p:nvPr>
        </p:nvSpPr>
        <p:spPr>
          <a:xfrm>
            <a:off x="213450" y="2022825"/>
            <a:ext cx="8717100" cy="2837700"/>
          </a:xfrm>
          <a:prstGeom prst="roundRect">
            <a:avLst>
              <a:gd name="adj" fmla="val 4123"/>
            </a:avLst>
          </a:prstGeom>
          <a:noFill/>
          <a:ln>
            <a:noFill/>
          </a:ln>
        </p:spPr>
      </p:sp>
      <p:sp>
        <p:nvSpPr>
          <p:cNvPr id="1621" name="Google Shape;1621;p40"/>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wo storyboards">
  <p:cSld name="CUSTOM_1_1_1_1_1_1_1_1_1_1_2_1_1_1_1_1_1_1_1_1_1_1_1_1_1_1_1">
    <p:spTree>
      <p:nvGrpSpPr>
        <p:cNvPr id="1" name="Shape 1622"/>
        <p:cNvGrpSpPr/>
        <p:nvPr/>
      </p:nvGrpSpPr>
      <p:grpSpPr>
        <a:xfrm>
          <a:off x="0" y="0"/>
          <a:ext cx="0" cy="0"/>
          <a:chOff x="0" y="0"/>
          <a:chExt cx="0" cy="0"/>
        </a:xfrm>
      </p:grpSpPr>
      <p:sp>
        <p:nvSpPr>
          <p:cNvPr id="1623" name="Google Shape;1623;p41"/>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624" name="Google Shape;1624;p41"/>
          <p:cNvGrpSpPr/>
          <p:nvPr/>
        </p:nvGrpSpPr>
        <p:grpSpPr>
          <a:xfrm>
            <a:off x="-6096" y="-3429"/>
            <a:ext cx="9156192" cy="5150358"/>
            <a:chOff x="0" y="0"/>
            <a:chExt cx="12192000" cy="6858000"/>
          </a:xfrm>
        </p:grpSpPr>
        <p:sp>
          <p:nvSpPr>
            <p:cNvPr id="1625" name="Google Shape;1625;p41"/>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26" name="Google Shape;1626;p41"/>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27" name="Google Shape;1627;p41"/>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28" name="Google Shape;1628;p41"/>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29" name="Google Shape;1629;p41"/>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0" name="Google Shape;1630;p41"/>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1" name="Google Shape;1631;p41"/>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2" name="Google Shape;1632;p41"/>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3" name="Google Shape;1633;p41"/>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4" name="Google Shape;1634;p41"/>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5" name="Google Shape;1635;p41"/>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6" name="Google Shape;1636;p41"/>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7" name="Google Shape;1637;p41"/>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8" name="Google Shape;1638;p41"/>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39" name="Google Shape;1639;p41"/>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0" name="Google Shape;1640;p41"/>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1" name="Google Shape;1641;p41"/>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2" name="Google Shape;1642;p41"/>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3" name="Google Shape;1643;p41"/>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4" name="Google Shape;1644;p41"/>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5" name="Google Shape;1645;p41"/>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6" name="Google Shape;1646;p41"/>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7" name="Google Shape;1647;p41"/>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8" name="Google Shape;1648;p41"/>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49" name="Google Shape;1649;p41"/>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0" name="Google Shape;1650;p41"/>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1" name="Google Shape;1651;p41"/>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2" name="Google Shape;1652;p41"/>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3" name="Google Shape;1653;p41"/>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4" name="Google Shape;1654;p41"/>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5" name="Google Shape;1655;p41"/>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6" name="Google Shape;1656;p41"/>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7" name="Google Shape;1657;p41"/>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8" name="Google Shape;1658;p41"/>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59" name="Google Shape;1659;p41"/>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0" name="Google Shape;1660;p41"/>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1" name="Google Shape;1661;p41"/>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2" name="Google Shape;1662;p41"/>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3" name="Google Shape;1663;p41"/>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4" name="Google Shape;1664;p41"/>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5" name="Google Shape;1665;p41"/>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6" name="Google Shape;1666;p41"/>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7" name="Google Shape;1667;p41"/>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8" name="Google Shape;1668;p41"/>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69" name="Google Shape;1669;p41"/>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0" name="Google Shape;1670;p41"/>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1" name="Google Shape;1671;p41"/>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2" name="Google Shape;1672;p41"/>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3" name="Google Shape;1673;p41"/>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4" name="Google Shape;1674;p41"/>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5" name="Google Shape;1675;p41"/>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6" name="Google Shape;1676;p41"/>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7" name="Google Shape;1677;p41"/>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8" name="Google Shape;1678;p41"/>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79" name="Google Shape;1679;p41"/>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80" name="Google Shape;1680;p41"/>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81" name="Google Shape;1681;p41"/>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82" name="Google Shape;1682;p41"/>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83" name="Google Shape;1683;p41"/>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684" name="Google Shape;1684;p41"/>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85" name="Google Shape;1685;p41"/>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86" name="Google Shape;1686;p41"/>
          <p:cNvSpPr txBox="1">
            <a:spLocks noGrp="1"/>
          </p:cNvSpPr>
          <p:nvPr>
            <p:ph type="body" idx="1"/>
          </p:nvPr>
        </p:nvSpPr>
        <p:spPr>
          <a:xfrm>
            <a:off x="1173600" y="2391699"/>
            <a:ext cx="3054300" cy="6309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687" name="Google Shape;1687;p41"/>
          <p:cNvSpPr txBox="1">
            <a:spLocks noGrp="1"/>
          </p:cNvSpPr>
          <p:nvPr>
            <p:ph type="subTitle" idx="2"/>
          </p:nvPr>
        </p:nvSpPr>
        <p:spPr>
          <a:xfrm>
            <a:off x="1173600" y="2160100"/>
            <a:ext cx="3054300" cy="2046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88" name="Google Shape;1688;p41"/>
          <p:cNvSpPr txBox="1">
            <a:spLocks noGrp="1"/>
          </p:cNvSpPr>
          <p:nvPr>
            <p:ph type="body" idx="3"/>
          </p:nvPr>
        </p:nvSpPr>
        <p:spPr>
          <a:xfrm>
            <a:off x="4916100" y="2391699"/>
            <a:ext cx="3054300" cy="6309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689" name="Google Shape;1689;p41"/>
          <p:cNvSpPr txBox="1">
            <a:spLocks noGrp="1"/>
          </p:cNvSpPr>
          <p:nvPr>
            <p:ph type="subTitle" idx="4"/>
          </p:nvPr>
        </p:nvSpPr>
        <p:spPr>
          <a:xfrm>
            <a:off x="4916100" y="2160100"/>
            <a:ext cx="3054300" cy="2046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90" name="Google Shape;1690;p41"/>
          <p:cNvSpPr>
            <a:spLocks noGrp="1"/>
          </p:cNvSpPr>
          <p:nvPr>
            <p:ph type="pic" idx="5"/>
          </p:nvPr>
        </p:nvSpPr>
        <p:spPr>
          <a:xfrm>
            <a:off x="1173600" y="3022475"/>
            <a:ext cx="3054300" cy="1864500"/>
          </a:xfrm>
          <a:prstGeom prst="roundRect">
            <a:avLst>
              <a:gd name="adj" fmla="val 3854"/>
            </a:avLst>
          </a:prstGeom>
          <a:noFill/>
          <a:ln>
            <a:noFill/>
          </a:ln>
        </p:spPr>
      </p:sp>
      <p:sp>
        <p:nvSpPr>
          <p:cNvPr id="1691" name="Google Shape;1691;p41"/>
          <p:cNvSpPr>
            <a:spLocks noGrp="1"/>
          </p:cNvSpPr>
          <p:nvPr>
            <p:ph type="pic" idx="6"/>
          </p:nvPr>
        </p:nvSpPr>
        <p:spPr>
          <a:xfrm>
            <a:off x="4916100" y="3022475"/>
            <a:ext cx="3054300" cy="1864500"/>
          </a:xfrm>
          <a:prstGeom prst="roundRect">
            <a:avLst>
              <a:gd name="adj" fmla="val 3854"/>
            </a:avLst>
          </a:prstGeom>
          <a:noFill/>
          <a:ln>
            <a:noFill/>
          </a:ln>
        </p:spPr>
      </p:sp>
      <p:sp>
        <p:nvSpPr>
          <p:cNvPr id="1692" name="Google Shape;1692;p41"/>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hree storyboards">
  <p:cSld name="CUSTOM_1_1_1_1_1_1_1_1_1_1_2_1_1_1_1_1_1_1_1_1_1_1_1_1_1_1_1_1">
    <p:spTree>
      <p:nvGrpSpPr>
        <p:cNvPr id="1" name="Shape 1693"/>
        <p:cNvGrpSpPr/>
        <p:nvPr/>
      </p:nvGrpSpPr>
      <p:grpSpPr>
        <a:xfrm>
          <a:off x="0" y="0"/>
          <a:ext cx="0" cy="0"/>
          <a:chOff x="0" y="0"/>
          <a:chExt cx="0" cy="0"/>
        </a:xfrm>
      </p:grpSpPr>
      <p:sp>
        <p:nvSpPr>
          <p:cNvPr id="1694" name="Google Shape;1694;p42"/>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695" name="Google Shape;1695;p42"/>
          <p:cNvGrpSpPr/>
          <p:nvPr/>
        </p:nvGrpSpPr>
        <p:grpSpPr>
          <a:xfrm>
            <a:off x="-6096" y="-3429"/>
            <a:ext cx="9156192" cy="5150358"/>
            <a:chOff x="0" y="0"/>
            <a:chExt cx="12192000" cy="6858000"/>
          </a:xfrm>
        </p:grpSpPr>
        <p:sp>
          <p:nvSpPr>
            <p:cNvPr id="1696" name="Google Shape;1696;p42"/>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97" name="Google Shape;1697;p42"/>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98" name="Google Shape;1698;p42"/>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699" name="Google Shape;1699;p42"/>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0" name="Google Shape;1700;p42"/>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1" name="Google Shape;1701;p42"/>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2" name="Google Shape;1702;p42"/>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3" name="Google Shape;1703;p42"/>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4" name="Google Shape;1704;p42"/>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5" name="Google Shape;1705;p42"/>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6" name="Google Shape;1706;p42"/>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7" name="Google Shape;1707;p42"/>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8" name="Google Shape;1708;p42"/>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09" name="Google Shape;1709;p42"/>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0" name="Google Shape;1710;p42"/>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1" name="Google Shape;1711;p42"/>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2" name="Google Shape;1712;p42"/>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3" name="Google Shape;1713;p42"/>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4" name="Google Shape;1714;p42"/>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5" name="Google Shape;1715;p42"/>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6" name="Google Shape;1716;p42"/>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7" name="Google Shape;1717;p42"/>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8" name="Google Shape;1718;p42"/>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19" name="Google Shape;1719;p42"/>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0" name="Google Shape;1720;p42"/>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1" name="Google Shape;1721;p42"/>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2" name="Google Shape;1722;p42"/>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3" name="Google Shape;1723;p42"/>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4" name="Google Shape;1724;p42"/>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5" name="Google Shape;1725;p42"/>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6" name="Google Shape;1726;p42"/>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7" name="Google Shape;1727;p42"/>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8" name="Google Shape;1728;p42"/>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29" name="Google Shape;1729;p42"/>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0" name="Google Shape;1730;p42"/>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1" name="Google Shape;1731;p42"/>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2" name="Google Shape;1732;p42"/>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3" name="Google Shape;1733;p42"/>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4" name="Google Shape;1734;p42"/>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5" name="Google Shape;1735;p42"/>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6" name="Google Shape;1736;p42"/>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7" name="Google Shape;1737;p42"/>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8" name="Google Shape;1738;p42"/>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39" name="Google Shape;1739;p42"/>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0" name="Google Shape;1740;p42"/>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1" name="Google Shape;1741;p42"/>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2" name="Google Shape;1742;p42"/>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3" name="Google Shape;1743;p42"/>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4" name="Google Shape;1744;p42"/>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5" name="Google Shape;1745;p42"/>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6" name="Google Shape;1746;p42"/>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7" name="Google Shape;1747;p42"/>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8" name="Google Shape;1748;p42"/>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49" name="Google Shape;1749;p42"/>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0" name="Google Shape;1750;p42"/>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1" name="Google Shape;1751;p42"/>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2" name="Google Shape;1752;p42"/>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3" name="Google Shape;1753;p42"/>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54" name="Google Shape;1754;p42"/>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755" name="Google Shape;1755;p42"/>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756" name="Google Shape;1756;p42"/>
          <p:cNvSpPr txBox="1">
            <a:spLocks noGrp="1"/>
          </p:cNvSpPr>
          <p:nvPr>
            <p:ph type="title"/>
          </p:nvPr>
        </p:nvSpPr>
        <p:spPr>
          <a:xfrm>
            <a:off x="208725" y="344175"/>
            <a:ext cx="6167700" cy="20052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57" name="Google Shape;1757;p42"/>
          <p:cNvSpPr txBox="1">
            <a:spLocks noGrp="1"/>
          </p:cNvSpPr>
          <p:nvPr>
            <p:ph type="body" idx="1"/>
          </p:nvPr>
        </p:nvSpPr>
        <p:spPr>
          <a:xfrm>
            <a:off x="423750" y="2391699"/>
            <a:ext cx="2586900" cy="6309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758" name="Google Shape;1758;p42"/>
          <p:cNvSpPr txBox="1">
            <a:spLocks noGrp="1"/>
          </p:cNvSpPr>
          <p:nvPr>
            <p:ph type="subTitle" idx="2"/>
          </p:nvPr>
        </p:nvSpPr>
        <p:spPr>
          <a:xfrm>
            <a:off x="423750" y="2160100"/>
            <a:ext cx="2586900" cy="2046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59" name="Google Shape;1759;p42"/>
          <p:cNvSpPr txBox="1">
            <a:spLocks noGrp="1"/>
          </p:cNvSpPr>
          <p:nvPr>
            <p:ph type="body" idx="3"/>
          </p:nvPr>
        </p:nvSpPr>
        <p:spPr>
          <a:xfrm>
            <a:off x="3276074" y="2391699"/>
            <a:ext cx="2586900" cy="6309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760" name="Google Shape;1760;p42"/>
          <p:cNvSpPr txBox="1">
            <a:spLocks noGrp="1"/>
          </p:cNvSpPr>
          <p:nvPr>
            <p:ph type="subTitle" idx="4"/>
          </p:nvPr>
        </p:nvSpPr>
        <p:spPr>
          <a:xfrm>
            <a:off x="3276071" y="2160100"/>
            <a:ext cx="2586900" cy="2046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61" name="Google Shape;1761;p42"/>
          <p:cNvSpPr>
            <a:spLocks noGrp="1"/>
          </p:cNvSpPr>
          <p:nvPr>
            <p:ph type="pic" idx="5"/>
          </p:nvPr>
        </p:nvSpPr>
        <p:spPr>
          <a:xfrm>
            <a:off x="423750" y="3022475"/>
            <a:ext cx="2586900" cy="1864500"/>
          </a:xfrm>
          <a:prstGeom prst="roundRect">
            <a:avLst>
              <a:gd name="adj" fmla="val 3854"/>
            </a:avLst>
          </a:prstGeom>
          <a:noFill/>
          <a:ln>
            <a:noFill/>
          </a:ln>
        </p:spPr>
      </p:sp>
      <p:sp>
        <p:nvSpPr>
          <p:cNvPr id="1762" name="Google Shape;1762;p42"/>
          <p:cNvSpPr>
            <a:spLocks noGrp="1"/>
          </p:cNvSpPr>
          <p:nvPr>
            <p:ph type="pic" idx="6"/>
          </p:nvPr>
        </p:nvSpPr>
        <p:spPr>
          <a:xfrm>
            <a:off x="3276071" y="3022475"/>
            <a:ext cx="2586900" cy="1864500"/>
          </a:xfrm>
          <a:prstGeom prst="roundRect">
            <a:avLst>
              <a:gd name="adj" fmla="val 3854"/>
            </a:avLst>
          </a:prstGeom>
          <a:noFill/>
          <a:ln>
            <a:noFill/>
          </a:ln>
        </p:spPr>
      </p:sp>
      <p:sp>
        <p:nvSpPr>
          <p:cNvPr id="1763" name="Google Shape;1763;p42"/>
          <p:cNvSpPr txBox="1">
            <a:spLocks noGrp="1"/>
          </p:cNvSpPr>
          <p:nvPr>
            <p:ph type="body" idx="7"/>
          </p:nvPr>
        </p:nvSpPr>
        <p:spPr>
          <a:xfrm>
            <a:off x="6128397" y="2391699"/>
            <a:ext cx="2586900" cy="6309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SzPts val="800"/>
              <a:buChar char="●"/>
              <a:defRPr/>
            </a:lvl1pPr>
            <a:lvl2pPr marL="914400" lvl="1" indent="-279400">
              <a:spcBef>
                <a:spcPts val="0"/>
              </a:spcBef>
              <a:spcAft>
                <a:spcPts val="0"/>
              </a:spcAft>
              <a:buSzPts val="800"/>
              <a:buChar char="○"/>
              <a:defRPr/>
            </a:lvl2pPr>
            <a:lvl3pPr marL="1371600" lvl="2" indent="-279400">
              <a:spcBef>
                <a:spcPts val="0"/>
              </a:spcBef>
              <a:spcAft>
                <a:spcPts val="0"/>
              </a:spcAft>
              <a:buSzPts val="800"/>
              <a:buChar char="■"/>
              <a:defRPr/>
            </a:lvl3pPr>
            <a:lvl4pPr marL="1828800" lvl="3" indent="-279400">
              <a:spcBef>
                <a:spcPts val="0"/>
              </a:spcBef>
              <a:spcAft>
                <a:spcPts val="0"/>
              </a:spcAft>
              <a:buSzPts val="800"/>
              <a:buChar char="●"/>
              <a:defRPr/>
            </a:lvl4pPr>
            <a:lvl5pPr marL="2286000" lvl="4" indent="-279400">
              <a:spcBef>
                <a:spcPts val="0"/>
              </a:spcBef>
              <a:spcAft>
                <a:spcPts val="0"/>
              </a:spcAft>
              <a:buSzPts val="800"/>
              <a:buChar char="○"/>
              <a:defRPr/>
            </a:lvl5pPr>
            <a:lvl6pPr marL="2743200" lvl="5" indent="-279400">
              <a:spcBef>
                <a:spcPts val="0"/>
              </a:spcBef>
              <a:spcAft>
                <a:spcPts val="0"/>
              </a:spcAft>
              <a:buSzPts val="800"/>
              <a:buChar char="■"/>
              <a:defRPr/>
            </a:lvl6pPr>
            <a:lvl7pPr marL="3200400" lvl="6" indent="-279400">
              <a:spcBef>
                <a:spcPts val="0"/>
              </a:spcBef>
              <a:spcAft>
                <a:spcPts val="0"/>
              </a:spcAft>
              <a:buSzPts val="800"/>
              <a:buChar char="●"/>
              <a:defRPr/>
            </a:lvl7pPr>
            <a:lvl8pPr marL="3657600" lvl="7" indent="-279400">
              <a:spcBef>
                <a:spcPts val="0"/>
              </a:spcBef>
              <a:spcAft>
                <a:spcPts val="0"/>
              </a:spcAft>
              <a:buSzPts val="800"/>
              <a:buChar char="○"/>
              <a:defRPr/>
            </a:lvl8pPr>
            <a:lvl9pPr marL="4114800" lvl="8" indent="-279400">
              <a:spcBef>
                <a:spcPts val="0"/>
              </a:spcBef>
              <a:spcAft>
                <a:spcPts val="0"/>
              </a:spcAft>
              <a:buSzPts val="800"/>
              <a:buChar char="■"/>
              <a:defRPr/>
            </a:lvl9pPr>
          </a:lstStyle>
          <a:p>
            <a:endParaRPr/>
          </a:p>
        </p:txBody>
      </p:sp>
      <p:sp>
        <p:nvSpPr>
          <p:cNvPr id="1764" name="Google Shape;1764;p42"/>
          <p:cNvSpPr txBox="1">
            <a:spLocks noGrp="1"/>
          </p:cNvSpPr>
          <p:nvPr>
            <p:ph type="subTitle" idx="8"/>
          </p:nvPr>
        </p:nvSpPr>
        <p:spPr>
          <a:xfrm>
            <a:off x="6128391" y="2160100"/>
            <a:ext cx="2586900" cy="2046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65" name="Google Shape;1765;p42"/>
          <p:cNvSpPr>
            <a:spLocks noGrp="1"/>
          </p:cNvSpPr>
          <p:nvPr>
            <p:ph type="pic" idx="9"/>
          </p:nvPr>
        </p:nvSpPr>
        <p:spPr>
          <a:xfrm>
            <a:off x="6128391" y="3022475"/>
            <a:ext cx="2586900" cy="1864500"/>
          </a:xfrm>
          <a:prstGeom prst="roundRect">
            <a:avLst>
              <a:gd name="adj" fmla="val 3854"/>
            </a:avLst>
          </a:prstGeom>
          <a:noFill/>
          <a:ln>
            <a:noFill/>
          </a:ln>
        </p:spPr>
      </p:sp>
      <p:sp>
        <p:nvSpPr>
          <p:cNvPr id="1766" name="Google Shape;1766;p42"/>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Image only">
  <p:cSld name="CUSTOM_1_1_1_1_1_1_1_1_1_1_2_1_1_1_1_1_1_1_1_1_1_1_1_1_1_1_1_1_1">
    <p:spTree>
      <p:nvGrpSpPr>
        <p:cNvPr id="1" name="Shape 1767"/>
        <p:cNvGrpSpPr/>
        <p:nvPr/>
      </p:nvGrpSpPr>
      <p:grpSpPr>
        <a:xfrm>
          <a:off x="0" y="0"/>
          <a:ext cx="0" cy="0"/>
          <a:chOff x="0" y="0"/>
          <a:chExt cx="0" cy="0"/>
        </a:xfrm>
      </p:grpSpPr>
      <p:sp>
        <p:nvSpPr>
          <p:cNvPr id="1768" name="Google Shape;1768;p43"/>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769" name="Google Shape;1769;p43"/>
          <p:cNvGrpSpPr/>
          <p:nvPr/>
        </p:nvGrpSpPr>
        <p:grpSpPr>
          <a:xfrm>
            <a:off x="-6096" y="-3429"/>
            <a:ext cx="9156192" cy="5150358"/>
            <a:chOff x="0" y="0"/>
            <a:chExt cx="12192000" cy="6858000"/>
          </a:xfrm>
        </p:grpSpPr>
        <p:sp>
          <p:nvSpPr>
            <p:cNvPr id="1770" name="Google Shape;1770;p43"/>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1" name="Google Shape;1771;p43"/>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2" name="Google Shape;1772;p43"/>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3" name="Google Shape;1773;p43"/>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4" name="Google Shape;1774;p43"/>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5" name="Google Shape;1775;p43"/>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6" name="Google Shape;1776;p43"/>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7" name="Google Shape;1777;p43"/>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8" name="Google Shape;1778;p43"/>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79" name="Google Shape;1779;p43"/>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0" name="Google Shape;1780;p43"/>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1" name="Google Shape;1781;p43"/>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2" name="Google Shape;1782;p43"/>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3" name="Google Shape;1783;p43"/>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4" name="Google Shape;1784;p43"/>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5" name="Google Shape;1785;p43"/>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6" name="Google Shape;1786;p43"/>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7" name="Google Shape;1787;p43"/>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8" name="Google Shape;1788;p43"/>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89" name="Google Shape;1789;p43"/>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0" name="Google Shape;1790;p43"/>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1" name="Google Shape;1791;p43"/>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2" name="Google Shape;1792;p43"/>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3" name="Google Shape;1793;p43"/>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4" name="Google Shape;1794;p43"/>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5" name="Google Shape;1795;p43"/>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6" name="Google Shape;1796;p43"/>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7" name="Google Shape;1797;p43"/>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8" name="Google Shape;1798;p43"/>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799" name="Google Shape;1799;p43"/>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0" name="Google Shape;1800;p43"/>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1" name="Google Shape;1801;p43"/>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2" name="Google Shape;1802;p43"/>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3" name="Google Shape;1803;p43"/>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4" name="Google Shape;1804;p43"/>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5" name="Google Shape;1805;p43"/>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6" name="Google Shape;1806;p43"/>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7" name="Google Shape;1807;p43"/>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8" name="Google Shape;1808;p43"/>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09" name="Google Shape;1809;p43"/>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0" name="Google Shape;1810;p43"/>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1" name="Google Shape;1811;p43"/>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2" name="Google Shape;1812;p43"/>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3" name="Google Shape;1813;p43"/>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4" name="Google Shape;1814;p43"/>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5" name="Google Shape;1815;p43"/>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6" name="Google Shape;1816;p43"/>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7" name="Google Shape;1817;p43"/>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8" name="Google Shape;1818;p43"/>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19" name="Google Shape;1819;p43"/>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0" name="Google Shape;1820;p43"/>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1" name="Google Shape;1821;p43"/>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2" name="Google Shape;1822;p43"/>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3" name="Google Shape;1823;p43"/>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4" name="Google Shape;1824;p43"/>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5" name="Google Shape;1825;p43"/>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6" name="Google Shape;1826;p43"/>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7" name="Google Shape;1827;p43"/>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28" name="Google Shape;1828;p43"/>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829" name="Google Shape;1829;p43"/>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30" name="Google Shape;1830;p43"/>
          <p:cNvSpPr>
            <a:spLocks noGrp="1"/>
          </p:cNvSpPr>
          <p:nvPr>
            <p:ph type="pic" idx="2"/>
          </p:nvPr>
        </p:nvSpPr>
        <p:spPr>
          <a:xfrm>
            <a:off x="436350" y="262350"/>
            <a:ext cx="8271300" cy="4618800"/>
          </a:xfrm>
          <a:prstGeom prst="roundRect">
            <a:avLst>
              <a:gd name="adj" fmla="val 3854"/>
            </a:avLst>
          </a:prstGeom>
          <a:noFill/>
          <a:ln>
            <a:noFill/>
          </a:ln>
        </p:spPr>
      </p:sp>
      <p:sp>
        <p:nvSpPr>
          <p:cNvPr id="1831" name="Google Shape;1831;p43"/>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Image grid">
  <p:cSld name="CUSTOM_1_1_1_1_1_1_1_1_1_1_2_1_1_1_1_1_1_1_1_1_1_1_1_1_1_1_1_1_1_1">
    <p:spTree>
      <p:nvGrpSpPr>
        <p:cNvPr id="1" name="Shape 1832"/>
        <p:cNvGrpSpPr/>
        <p:nvPr/>
      </p:nvGrpSpPr>
      <p:grpSpPr>
        <a:xfrm>
          <a:off x="0" y="0"/>
          <a:ext cx="0" cy="0"/>
          <a:chOff x="0" y="0"/>
          <a:chExt cx="0" cy="0"/>
        </a:xfrm>
      </p:grpSpPr>
      <p:sp>
        <p:nvSpPr>
          <p:cNvPr id="1833" name="Google Shape;1833;p44"/>
          <p:cNvSpPr txBox="1"/>
          <p:nvPr/>
        </p:nvSpPr>
        <p:spPr>
          <a:xfrm>
            <a:off x="2209933" y="1792527"/>
            <a:ext cx="25422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800"/>
          </a:p>
        </p:txBody>
      </p:sp>
      <p:grpSp>
        <p:nvGrpSpPr>
          <p:cNvPr id="1834" name="Google Shape;1834;p44"/>
          <p:cNvGrpSpPr/>
          <p:nvPr/>
        </p:nvGrpSpPr>
        <p:grpSpPr>
          <a:xfrm>
            <a:off x="-6096" y="-3429"/>
            <a:ext cx="9156192" cy="5150358"/>
            <a:chOff x="0" y="0"/>
            <a:chExt cx="12192000" cy="6858000"/>
          </a:xfrm>
        </p:grpSpPr>
        <p:sp>
          <p:nvSpPr>
            <p:cNvPr id="1835" name="Google Shape;1835;p44"/>
            <p:cNvSpPr/>
            <p:nvPr/>
          </p:nvSpPr>
          <p:spPr>
            <a:xfrm>
              <a:off x="0" y="6515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36" name="Google Shape;1836;p44"/>
            <p:cNvSpPr/>
            <p:nvPr/>
          </p:nvSpPr>
          <p:spPr>
            <a:xfrm>
              <a:off x="0" y="6172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37" name="Google Shape;1837;p44"/>
            <p:cNvSpPr/>
            <p:nvPr/>
          </p:nvSpPr>
          <p:spPr>
            <a:xfrm>
              <a:off x="0" y="5829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38" name="Google Shape;1838;p44"/>
            <p:cNvSpPr/>
            <p:nvPr/>
          </p:nvSpPr>
          <p:spPr>
            <a:xfrm>
              <a:off x="0" y="5486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39" name="Google Shape;1839;p44"/>
            <p:cNvSpPr/>
            <p:nvPr/>
          </p:nvSpPr>
          <p:spPr>
            <a:xfrm>
              <a:off x="0" y="5143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0" name="Google Shape;1840;p44"/>
            <p:cNvSpPr/>
            <p:nvPr/>
          </p:nvSpPr>
          <p:spPr>
            <a:xfrm>
              <a:off x="0" y="4800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1" name="Google Shape;1841;p44"/>
            <p:cNvSpPr/>
            <p:nvPr/>
          </p:nvSpPr>
          <p:spPr>
            <a:xfrm>
              <a:off x="0" y="4457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2" name="Google Shape;1842;p44"/>
            <p:cNvSpPr/>
            <p:nvPr/>
          </p:nvSpPr>
          <p:spPr>
            <a:xfrm>
              <a:off x="0" y="4114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3" name="Google Shape;1843;p44"/>
            <p:cNvSpPr/>
            <p:nvPr/>
          </p:nvSpPr>
          <p:spPr>
            <a:xfrm>
              <a:off x="0" y="3771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4" name="Google Shape;1844;p44"/>
            <p:cNvSpPr/>
            <p:nvPr/>
          </p:nvSpPr>
          <p:spPr>
            <a:xfrm>
              <a:off x="0" y="34290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5" name="Google Shape;1845;p44"/>
            <p:cNvSpPr/>
            <p:nvPr/>
          </p:nvSpPr>
          <p:spPr>
            <a:xfrm>
              <a:off x="0" y="30861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6" name="Google Shape;1846;p44"/>
            <p:cNvSpPr/>
            <p:nvPr/>
          </p:nvSpPr>
          <p:spPr>
            <a:xfrm>
              <a:off x="0" y="27432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7" name="Google Shape;1847;p44"/>
            <p:cNvSpPr/>
            <p:nvPr/>
          </p:nvSpPr>
          <p:spPr>
            <a:xfrm>
              <a:off x="0" y="24003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8" name="Google Shape;1848;p44"/>
            <p:cNvSpPr/>
            <p:nvPr/>
          </p:nvSpPr>
          <p:spPr>
            <a:xfrm>
              <a:off x="0" y="20574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49" name="Google Shape;1849;p44"/>
            <p:cNvSpPr/>
            <p:nvPr/>
          </p:nvSpPr>
          <p:spPr>
            <a:xfrm>
              <a:off x="0" y="17145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0" name="Google Shape;1850;p44"/>
            <p:cNvSpPr/>
            <p:nvPr/>
          </p:nvSpPr>
          <p:spPr>
            <a:xfrm>
              <a:off x="0" y="13716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1" name="Google Shape;1851;p44"/>
            <p:cNvSpPr/>
            <p:nvPr/>
          </p:nvSpPr>
          <p:spPr>
            <a:xfrm>
              <a:off x="0" y="10287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2" name="Google Shape;1852;p44"/>
            <p:cNvSpPr/>
            <p:nvPr/>
          </p:nvSpPr>
          <p:spPr>
            <a:xfrm>
              <a:off x="0" y="6858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3" name="Google Shape;1853;p44"/>
            <p:cNvSpPr/>
            <p:nvPr/>
          </p:nvSpPr>
          <p:spPr>
            <a:xfrm>
              <a:off x="0" y="342900"/>
              <a:ext cx="12192000" cy="6350"/>
            </a:xfrm>
            <a:custGeom>
              <a:avLst/>
              <a:gdLst/>
              <a:ahLst/>
              <a:cxnLst/>
              <a:rect l="l" t="t" r="r" b="b"/>
              <a:pathLst>
                <a:path w="12192000" h="6350" extrusionOk="0">
                  <a:moveTo>
                    <a:pt x="0" y="0"/>
                  </a:moveTo>
                  <a:lnTo>
                    <a:pt x="12192000" y="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4" name="Google Shape;1854;p44"/>
            <p:cNvSpPr/>
            <p:nvPr/>
          </p:nvSpPr>
          <p:spPr>
            <a:xfrm>
              <a:off x="118946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5" name="Google Shape;1855;p44"/>
            <p:cNvSpPr/>
            <p:nvPr/>
          </p:nvSpPr>
          <p:spPr>
            <a:xfrm>
              <a:off x="1159725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6" name="Google Shape;1856;p44"/>
            <p:cNvSpPr/>
            <p:nvPr/>
          </p:nvSpPr>
          <p:spPr>
            <a:xfrm>
              <a:off x="112998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7" name="Google Shape;1857;p44"/>
            <p:cNvSpPr/>
            <p:nvPr/>
          </p:nvSpPr>
          <p:spPr>
            <a:xfrm>
              <a:off x="1100251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8" name="Google Shape;1858;p44"/>
            <p:cNvSpPr/>
            <p:nvPr/>
          </p:nvSpPr>
          <p:spPr>
            <a:xfrm>
              <a:off x="107051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59" name="Google Shape;1859;p44"/>
            <p:cNvSpPr/>
            <p:nvPr/>
          </p:nvSpPr>
          <p:spPr>
            <a:xfrm>
              <a:off x="1040777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0" name="Google Shape;1860;p44"/>
            <p:cNvSpPr/>
            <p:nvPr/>
          </p:nvSpPr>
          <p:spPr>
            <a:xfrm>
              <a:off x="101104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1" name="Google Shape;1861;p44"/>
            <p:cNvSpPr/>
            <p:nvPr/>
          </p:nvSpPr>
          <p:spPr>
            <a:xfrm>
              <a:off x="981309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2" name="Google Shape;1862;p44"/>
            <p:cNvSpPr/>
            <p:nvPr/>
          </p:nvSpPr>
          <p:spPr>
            <a:xfrm>
              <a:off x="9515729"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3" name="Google Shape;1863;p44"/>
            <p:cNvSpPr/>
            <p:nvPr/>
          </p:nvSpPr>
          <p:spPr>
            <a:xfrm>
              <a:off x="921835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4" name="Google Shape;1864;p44"/>
            <p:cNvSpPr/>
            <p:nvPr/>
          </p:nvSpPr>
          <p:spPr>
            <a:xfrm>
              <a:off x="8920988"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5" name="Google Shape;1865;p44"/>
            <p:cNvSpPr/>
            <p:nvPr/>
          </p:nvSpPr>
          <p:spPr>
            <a:xfrm>
              <a:off x="862361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6" name="Google Shape;1866;p44"/>
            <p:cNvSpPr/>
            <p:nvPr/>
          </p:nvSpPr>
          <p:spPr>
            <a:xfrm>
              <a:off x="8326247"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7" name="Google Shape;1867;p44"/>
            <p:cNvSpPr/>
            <p:nvPr/>
          </p:nvSpPr>
          <p:spPr>
            <a:xfrm>
              <a:off x="80288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8" name="Google Shape;1868;p44"/>
            <p:cNvSpPr/>
            <p:nvPr/>
          </p:nvSpPr>
          <p:spPr>
            <a:xfrm>
              <a:off x="773150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69" name="Google Shape;1869;p44"/>
            <p:cNvSpPr/>
            <p:nvPr/>
          </p:nvSpPr>
          <p:spPr>
            <a:xfrm>
              <a:off x="74341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0" name="Google Shape;1870;p44"/>
            <p:cNvSpPr/>
            <p:nvPr/>
          </p:nvSpPr>
          <p:spPr>
            <a:xfrm>
              <a:off x="713676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1" name="Google Shape;1871;p44"/>
            <p:cNvSpPr/>
            <p:nvPr/>
          </p:nvSpPr>
          <p:spPr>
            <a:xfrm>
              <a:off x="68393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2" name="Google Shape;1872;p44"/>
            <p:cNvSpPr/>
            <p:nvPr/>
          </p:nvSpPr>
          <p:spPr>
            <a:xfrm>
              <a:off x="654202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3" name="Google Shape;1873;p44"/>
            <p:cNvSpPr/>
            <p:nvPr/>
          </p:nvSpPr>
          <p:spPr>
            <a:xfrm>
              <a:off x="62446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4" name="Google Shape;1874;p44"/>
            <p:cNvSpPr/>
            <p:nvPr/>
          </p:nvSpPr>
          <p:spPr>
            <a:xfrm>
              <a:off x="594734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5" name="Google Shape;1875;p44"/>
            <p:cNvSpPr/>
            <p:nvPr/>
          </p:nvSpPr>
          <p:spPr>
            <a:xfrm>
              <a:off x="5649976"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6" name="Google Shape;1876;p44"/>
            <p:cNvSpPr/>
            <p:nvPr/>
          </p:nvSpPr>
          <p:spPr>
            <a:xfrm>
              <a:off x="535260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7" name="Google Shape;1877;p44"/>
            <p:cNvSpPr/>
            <p:nvPr/>
          </p:nvSpPr>
          <p:spPr>
            <a:xfrm>
              <a:off x="5055235"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8" name="Google Shape;1878;p44"/>
            <p:cNvSpPr/>
            <p:nvPr/>
          </p:nvSpPr>
          <p:spPr>
            <a:xfrm>
              <a:off x="475786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79" name="Google Shape;1879;p44"/>
            <p:cNvSpPr/>
            <p:nvPr/>
          </p:nvSpPr>
          <p:spPr>
            <a:xfrm>
              <a:off x="4460494"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0" name="Google Shape;1880;p44"/>
            <p:cNvSpPr/>
            <p:nvPr/>
          </p:nvSpPr>
          <p:spPr>
            <a:xfrm>
              <a:off x="41631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1" name="Google Shape;1881;p44"/>
            <p:cNvSpPr/>
            <p:nvPr/>
          </p:nvSpPr>
          <p:spPr>
            <a:xfrm>
              <a:off x="386575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2" name="Google Shape;1882;p44"/>
            <p:cNvSpPr/>
            <p:nvPr/>
          </p:nvSpPr>
          <p:spPr>
            <a:xfrm>
              <a:off x="35683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3" name="Google Shape;1883;p44"/>
            <p:cNvSpPr/>
            <p:nvPr/>
          </p:nvSpPr>
          <p:spPr>
            <a:xfrm>
              <a:off x="327101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4" name="Google Shape;1884;p44"/>
            <p:cNvSpPr/>
            <p:nvPr/>
          </p:nvSpPr>
          <p:spPr>
            <a:xfrm>
              <a:off x="29736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5" name="Google Shape;1885;p44"/>
            <p:cNvSpPr/>
            <p:nvPr/>
          </p:nvSpPr>
          <p:spPr>
            <a:xfrm>
              <a:off x="267627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6" name="Google Shape;1886;p44"/>
            <p:cNvSpPr/>
            <p:nvPr/>
          </p:nvSpPr>
          <p:spPr>
            <a:xfrm>
              <a:off x="237890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7" name="Google Shape;1887;p44"/>
            <p:cNvSpPr/>
            <p:nvPr/>
          </p:nvSpPr>
          <p:spPr>
            <a:xfrm>
              <a:off x="208153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8" name="Google Shape;1888;p44"/>
            <p:cNvSpPr/>
            <p:nvPr/>
          </p:nvSpPr>
          <p:spPr>
            <a:xfrm>
              <a:off x="1784223"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89" name="Google Shape;1889;p44"/>
            <p:cNvSpPr/>
            <p:nvPr/>
          </p:nvSpPr>
          <p:spPr>
            <a:xfrm>
              <a:off x="148685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90" name="Google Shape;1890;p44"/>
            <p:cNvSpPr/>
            <p:nvPr/>
          </p:nvSpPr>
          <p:spPr>
            <a:xfrm>
              <a:off x="1189482"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91" name="Google Shape;1891;p44"/>
            <p:cNvSpPr/>
            <p:nvPr/>
          </p:nvSpPr>
          <p:spPr>
            <a:xfrm>
              <a:off x="89211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92" name="Google Shape;1892;p44"/>
            <p:cNvSpPr/>
            <p:nvPr/>
          </p:nvSpPr>
          <p:spPr>
            <a:xfrm>
              <a:off x="594741"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sp>
          <p:nvSpPr>
            <p:cNvPr id="1893" name="Google Shape;1893;p44"/>
            <p:cNvSpPr/>
            <p:nvPr/>
          </p:nvSpPr>
          <p:spPr>
            <a:xfrm>
              <a:off x="297370" y="0"/>
              <a:ext cx="6350" cy="6858000"/>
            </a:xfrm>
            <a:custGeom>
              <a:avLst/>
              <a:gdLst/>
              <a:ahLst/>
              <a:cxnLst/>
              <a:rect l="l" t="t" r="r" b="b"/>
              <a:pathLst>
                <a:path w="6350" h="6858000" extrusionOk="0">
                  <a:moveTo>
                    <a:pt x="0" y="0"/>
                  </a:moveTo>
                  <a:lnTo>
                    <a:pt x="0" y="6858000"/>
                  </a:lnTo>
                </a:path>
              </a:pathLst>
            </a:custGeom>
            <a:noFill/>
            <a:ln w="9525" cap="flat" cmpd="sng">
              <a:solidFill>
                <a:schemeClr val="accent6"/>
              </a:solidFill>
              <a:prstDash val="solid"/>
              <a:miter lim="8000"/>
              <a:headEnd type="none" w="sm" len="sm"/>
              <a:tailEnd type="none" w="sm" len="sm"/>
            </a:ln>
          </p:spPr>
          <p:txBody>
            <a:bodyPr spcFirstLastPara="1" wrap="square" lIns="91425" tIns="45700" rIns="91425" bIns="45700" anchor="ctr" anchorCtr="0">
              <a:noAutofit/>
            </a:bodyPr>
            <a:lstStyle/>
            <a:p>
              <a:pPr marL="0" lvl="0" indent="0" algn="l" rtl="0">
                <a:spcBef>
                  <a:spcPts val="0"/>
                </a:spcBef>
                <a:spcAft>
                  <a:spcPts val="0"/>
                </a:spcAft>
                <a:buNone/>
              </a:pPr>
              <a:endParaRPr sz="1800"/>
            </a:p>
          </p:txBody>
        </p:sp>
      </p:grpSp>
      <p:sp>
        <p:nvSpPr>
          <p:cNvPr id="1894" name="Google Shape;1894;p44"/>
          <p:cNvSpPr/>
          <p:nvPr/>
        </p:nvSpPr>
        <p:spPr>
          <a:xfrm>
            <a:off x="-6000" y="0"/>
            <a:ext cx="9156000" cy="228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895" name="Google Shape;1895;p44"/>
          <p:cNvSpPr txBox="1">
            <a:spLocks noGrp="1"/>
          </p:cNvSpPr>
          <p:nvPr>
            <p:ph type="title"/>
          </p:nvPr>
        </p:nvSpPr>
        <p:spPr>
          <a:xfrm>
            <a:off x="208725" y="344175"/>
            <a:ext cx="8729700" cy="884700"/>
          </a:xfrm>
          <a:prstGeom prst="rect">
            <a:avLst/>
          </a:prstGeom>
        </p:spPr>
        <p:txBody>
          <a:bodyPr spcFirstLastPara="1" wrap="square" lIns="91425" tIns="91425" rIns="91425" bIns="91425" anchor="t" anchorCtr="0">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96" name="Google Shape;1896;p44"/>
          <p:cNvSpPr>
            <a:spLocks noGrp="1"/>
          </p:cNvSpPr>
          <p:nvPr>
            <p:ph type="pic" idx="2"/>
          </p:nvPr>
        </p:nvSpPr>
        <p:spPr>
          <a:xfrm>
            <a:off x="208725" y="1344450"/>
            <a:ext cx="2838600" cy="1151100"/>
          </a:xfrm>
          <a:prstGeom prst="roundRect">
            <a:avLst>
              <a:gd name="adj" fmla="val 3854"/>
            </a:avLst>
          </a:prstGeom>
          <a:noFill/>
          <a:ln>
            <a:noFill/>
          </a:ln>
        </p:spPr>
      </p:sp>
      <p:sp>
        <p:nvSpPr>
          <p:cNvPr id="1897" name="Google Shape;1897;p44"/>
          <p:cNvSpPr>
            <a:spLocks noGrp="1"/>
          </p:cNvSpPr>
          <p:nvPr>
            <p:ph type="pic" idx="3"/>
          </p:nvPr>
        </p:nvSpPr>
        <p:spPr>
          <a:xfrm>
            <a:off x="3154251" y="1344450"/>
            <a:ext cx="2838600" cy="1151100"/>
          </a:xfrm>
          <a:prstGeom prst="roundRect">
            <a:avLst>
              <a:gd name="adj" fmla="val 3854"/>
            </a:avLst>
          </a:prstGeom>
          <a:noFill/>
          <a:ln>
            <a:noFill/>
          </a:ln>
        </p:spPr>
      </p:sp>
      <p:sp>
        <p:nvSpPr>
          <p:cNvPr id="1898" name="Google Shape;1898;p44"/>
          <p:cNvSpPr>
            <a:spLocks noGrp="1"/>
          </p:cNvSpPr>
          <p:nvPr>
            <p:ph type="pic" idx="4"/>
          </p:nvPr>
        </p:nvSpPr>
        <p:spPr>
          <a:xfrm>
            <a:off x="6099777" y="1344450"/>
            <a:ext cx="2838600" cy="1151100"/>
          </a:xfrm>
          <a:prstGeom prst="roundRect">
            <a:avLst>
              <a:gd name="adj" fmla="val 3854"/>
            </a:avLst>
          </a:prstGeom>
          <a:noFill/>
          <a:ln>
            <a:noFill/>
          </a:ln>
        </p:spPr>
      </p:sp>
      <p:sp>
        <p:nvSpPr>
          <p:cNvPr id="1899" name="Google Shape;1899;p44"/>
          <p:cNvSpPr>
            <a:spLocks noGrp="1"/>
          </p:cNvSpPr>
          <p:nvPr>
            <p:ph type="pic" idx="5"/>
          </p:nvPr>
        </p:nvSpPr>
        <p:spPr>
          <a:xfrm>
            <a:off x="208725" y="2611125"/>
            <a:ext cx="2838600" cy="1151100"/>
          </a:xfrm>
          <a:prstGeom prst="roundRect">
            <a:avLst>
              <a:gd name="adj" fmla="val 3854"/>
            </a:avLst>
          </a:prstGeom>
          <a:noFill/>
          <a:ln>
            <a:noFill/>
          </a:ln>
        </p:spPr>
      </p:sp>
      <p:sp>
        <p:nvSpPr>
          <p:cNvPr id="1900" name="Google Shape;1900;p44"/>
          <p:cNvSpPr>
            <a:spLocks noGrp="1"/>
          </p:cNvSpPr>
          <p:nvPr>
            <p:ph type="pic" idx="6"/>
          </p:nvPr>
        </p:nvSpPr>
        <p:spPr>
          <a:xfrm>
            <a:off x="3154251" y="2611125"/>
            <a:ext cx="2838600" cy="1151100"/>
          </a:xfrm>
          <a:prstGeom prst="roundRect">
            <a:avLst>
              <a:gd name="adj" fmla="val 3854"/>
            </a:avLst>
          </a:prstGeom>
          <a:noFill/>
          <a:ln>
            <a:noFill/>
          </a:ln>
        </p:spPr>
      </p:sp>
      <p:sp>
        <p:nvSpPr>
          <p:cNvPr id="1901" name="Google Shape;1901;p44"/>
          <p:cNvSpPr>
            <a:spLocks noGrp="1"/>
          </p:cNvSpPr>
          <p:nvPr>
            <p:ph type="pic" idx="7"/>
          </p:nvPr>
        </p:nvSpPr>
        <p:spPr>
          <a:xfrm>
            <a:off x="6099777" y="2611125"/>
            <a:ext cx="2838600" cy="1151100"/>
          </a:xfrm>
          <a:prstGeom prst="roundRect">
            <a:avLst>
              <a:gd name="adj" fmla="val 3854"/>
            </a:avLst>
          </a:prstGeom>
          <a:noFill/>
          <a:ln>
            <a:noFill/>
          </a:ln>
        </p:spPr>
      </p:sp>
      <p:sp>
        <p:nvSpPr>
          <p:cNvPr id="1902" name="Google Shape;1902;p44"/>
          <p:cNvSpPr>
            <a:spLocks noGrp="1"/>
          </p:cNvSpPr>
          <p:nvPr>
            <p:ph type="pic" idx="8"/>
          </p:nvPr>
        </p:nvSpPr>
        <p:spPr>
          <a:xfrm>
            <a:off x="208725" y="3877800"/>
            <a:ext cx="2838600" cy="1151100"/>
          </a:xfrm>
          <a:prstGeom prst="roundRect">
            <a:avLst>
              <a:gd name="adj" fmla="val 3854"/>
            </a:avLst>
          </a:prstGeom>
          <a:noFill/>
          <a:ln>
            <a:noFill/>
          </a:ln>
        </p:spPr>
      </p:sp>
      <p:sp>
        <p:nvSpPr>
          <p:cNvPr id="1903" name="Google Shape;1903;p44"/>
          <p:cNvSpPr>
            <a:spLocks noGrp="1"/>
          </p:cNvSpPr>
          <p:nvPr>
            <p:ph type="pic" idx="9"/>
          </p:nvPr>
        </p:nvSpPr>
        <p:spPr>
          <a:xfrm>
            <a:off x="3154251" y="3877800"/>
            <a:ext cx="2838600" cy="1151100"/>
          </a:xfrm>
          <a:prstGeom prst="roundRect">
            <a:avLst>
              <a:gd name="adj" fmla="val 3854"/>
            </a:avLst>
          </a:prstGeom>
          <a:noFill/>
          <a:ln>
            <a:noFill/>
          </a:ln>
        </p:spPr>
      </p:sp>
      <p:sp>
        <p:nvSpPr>
          <p:cNvPr id="1904" name="Google Shape;1904;p44"/>
          <p:cNvSpPr>
            <a:spLocks noGrp="1"/>
          </p:cNvSpPr>
          <p:nvPr>
            <p:ph type="pic" idx="13"/>
          </p:nvPr>
        </p:nvSpPr>
        <p:spPr>
          <a:xfrm>
            <a:off x="6099777" y="3877800"/>
            <a:ext cx="2838600" cy="1151100"/>
          </a:xfrm>
          <a:prstGeom prst="roundRect">
            <a:avLst>
              <a:gd name="adj" fmla="val 3854"/>
            </a:avLst>
          </a:prstGeom>
          <a:noFill/>
          <a:ln>
            <a:noFill/>
          </a:ln>
        </p:spPr>
      </p:sp>
      <p:sp>
        <p:nvSpPr>
          <p:cNvPr id="1905" name="Google Shape;1905;p44"/>
          <p:cNvSpPr/>
          <p:nvPr/>
        </p:nvSpPr>
        <p:spPr>
          <a:xfrm rot="5400000">
            <a:off x="82250" y="69300"/>
            <a:ext cx="104100" cy="90000"/>
          </a:xfrm>
          <a:prstGeom prst="triangle">
            <a:avLst>
              <a:gd name="adj" fmla="val 50000"/>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slide - Alt 2">
  <p:cSld name="BLANK_2">
    <p:bg>
      <p:bgPr>
        <a:solidFill>
          <a:schemeClr val="lt1"/>
        </a:solidFill>
        <a:effectLst/>
      </p:bgPr>
    </p:bg>
    <p:spTree>
      <p:nvGrpSpPr>
        <p:cNvPr id="1" name="Shape 1910"/>
        <p:cNvGrpSpPr/>
        <p:nvPr/>
      </p:nvGrpSpPr>
      <p:grpSpPr>
        <a:xfrm>
          <a:off x="0" y="0"/>
          <a:ext cx="0" cy="0"/>
          <a:chOff x="0" y="0"/>
          <a:chExt cx="0" cy="0"/>
        </a:xfrm>
      </p:grpSpPr>
      <p:sp>
        <p:nvSpPr>
          <p:cNvPr id="1911" name="Google Shape;1911;p46"/>
          <p:cNvSpPr txBox="1">
            <a:spLocks noGrp="1"/>
          </p:cNvSpPr>
          <p:nvPr>
            <p:ph type="subTitle" idx="1"/>
          </p:nvPr>
        </p:nvSpPr>
        <p:spPr>
          <a:xfrm>
            <a:off x="130200" y="4291350"/>
            <a:ext cx="4922100" cy="739200"/>
          </a:xfrm>
          <a:prstGeom prst="rect">
            <a:avLst/>
          </a:prstGeom>
        </p:spPr>
        <p:txBody>
          <a:bodyPr spcFirstLastPara="1" wrap="square" lIns="91425" tIns="91425" rIns="91425" bIns="91425" anchor="b" anchorCtr="0">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1912" name="Google Shape;1912;p46"/>
          <p:cNvSpPr/>
          <p:nvPr/>
        </p:nvSpPr>
        <p:spPr>
          <a:xfrm rot="-900003">
            <a:off x="2618331" y="-723216"/>
            <a:ext cx="4001240" cy="1687704"/>
          </a:xfrm>
          <a:prstGeom prst="chord">
            <a:avLst>
              <a:gd name="adj1" fmla="val 694140"/>
              <a:gd name="adj2" fmla="val 11948531"/>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13" name="Google Shape;1913;p46"/>
          <p:cNvSpPr txBox="1">
            <a:spLocks noGrp="1"/>
          </p:cNvSpPr>
          <p:nvPr>
            <p:ph type="subTitle" idx="2"/>
          </p:nvPr>
        </p:nvSpPr>
        <p:spPr>
          <a:xfrm>
            <a:off x="138475" y="228600"/>
            <a:ext cx="2164500" cy="3387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1914" name="Google Shape;1914;p46"/>
          <p:cNvSpPr/>
          <p:nvPr/>
        </p:nvSpPr>
        <p:spPr>
          <a:xfrm>
            <a:off x="228600" y="4445350"/>
            <a:ext cx="4823700" cy="21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1915" name="Google Shape;1915;p46"/>
          <p:cNvGrpSpPr/>
          <p:nvPr/>
        </p:nvGrpSpPr>
        <p:grpSpPr>
          <a:xfrm rot="10800000" flipH="1">
            <a:off x="4395238" y="-11"/>
            <a:ext cx="4748757" cy="2797859"/>
            <a:chOff x="3200875" y="1642950"/>
            <a:chExt cx="5970275" cy="3517550"/>
          </a:xfrm>
        </p:grpSpPr>
        <p:sp>
          <p:nvSpPr>
            <p:cNvPr id="1916" name="Google Shape;1916;p46"/>
            <p:cNvSpPr/>
            <p:nvPr/>
          </p:nvSpPr>
          <p:spPr>
            <a:xfrm>
              <a:off x="4208325" y="1644500"/>
              <a:ext cx="4962825" cy="3516000"/>
            </a:xfrm>
            <a:custGeom>
              <a:avLst/>
              <a:gdLst/>
              <a:ahLst/>
              <a:cxnLst/>
              <a:rect l="l" t="t" r="r" b="b"/>
              <a:pathLst>
                <a:path w="198513" h="140640" extrusionOk="0">
                  <a:moveTo>
                    <a:pt x="31387" y="0"/>
                  </a:moveTo>
                  <a:lnTo>
                    <a:pt x="0" y="140640"/>
                  </a:lnTo>
                  <a:lnTo>
                    <a:pt x="198513" y="140640"/>
                  </a:lnTo>
                  <a:lnTo>
                    <a:pt x="198513" y="6370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p:spPr>
        </p:sp>
        <p:sp>
          <p:nvSpPr>
            <p:cNvPr id="1917" name="Google Shape;1917;p46"/>
            <p:cNvSpPr/>
            <p:nvPr/>
          </p:nvSpPr>
          <p:spPr>
            <a:xfrm>
              <a:off x="3200875" y="1642950"/>
              <a:ext cx="1795975" cy="3517550"/>
            </a:xfrm>
            <a:custGeom>
              <a:avLst/>
              <a:gdLst/>
              <a:ahLst/>
              <a:cxnLst/>
              <a:rect l="l" t="t" r="r" b="b"/>
              <a:pathLst>
                <a:path w="71839" h="140702" extrusionOk="0">
                  <a:moveTo>
                    <a:pt x="71839" y="0"/>
                  </a:moveTo>
                  <a:lnTo>
                    <a:pt x="40808" y="140702"/>
                  </a:lnTo>
                  <a:lnTo>
                    <a:pt x="0" y="140702"/>
                  </a:lnTo>
                  <a:close/>
                </a:path>
              </a:pathLst>
            </a:custGeom>
            <a:solidFill>
              <a:schemeClr val="accent5"/>
            </a:solidFill>
            <a:ln>
              <a:noFill/>
            </a:ln>
          </p:spPr>
        </p:sp>
      </p:grpSp>
      <p:grpSp>
        <p:nvGrpSpPr>
          <p:cNvPr id="1918" name="Google Shape;1918;p46"/>
          <p:cNvGrpSpPr/>
          <p:nvPr/>
        </p:nvGrpSpPr>
        <p:grpSpPr>
          <a:xfrm flipH="1">
            <a:off x="6309311" y="2793726"/>
            <a:ext cx="2834695" cy="1890116"/>
            <a:chOff x="312900" y="2793625"/>
            <a:chExt cx="2221200" cy="1481050"/>
          </a:xfrm>
        </p:grpSpPr>
        <p:grpSp>
          <p:nvGrpSpPr>
            <p:cNvPr id="1919" name="Google Shape;1919;p46"/>
            <p:cNvGrpSpPr/>
            <p:nvPr/>
          </p:nvGrpSpPr>
          <p:grpSpPr>
            <a:xfrm>
              <a:off x="312900" y="2793625"/>
              <a:ext cx="1851000" cy="1481050"/>
              <a:chOff x="461225" y="3249175"/>
              <a:chExt cx="1851000" cy="1481050"/>
            </a:xfrm>
          </p:grpSpPr>
          <p:grpSp>
            <p:nvGrpSpPr>
              <p:cNvPr id="1920" name="Google Shape;1920;p46"/>
              <p:cNvGrpSpPr/>
              <p:nvPr/>
            </p:nvGrpSpPr>
            <p:grpSpPr>
              <a:xfrm>
                <a:off x="461225" y="3249175"/>
                <a:ext cx="1851000" cy="370200"/>
                <a:chOff x="461225" y="3249175"/>
                <a:chExt cx="1851000" cy="370200"/>
              </a:xfrm>
            </p:grpSpPr>
            <p:sp>
              <p:nvSpPr>
                <p:cNvPr id="1921" name="Google Shape;1921;p46"/>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22" name="Google Shape;1922;p46"/>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23" name="Google Shape;1923;p46"/>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24" name="Google Shape;1924;p46"/>
              <p:cNvGrpSpPr/>
              <p:nvPr/>
            </p:nvGrpSpPr>
            <p:grpSpPr>
              <a:xfrm>
                <a:off x="461225" y="3619500"/>
                <a:ext cx="1480800" cy="370200"/>
                <a:chOff x="461225" y="3249175"/>
                <a:chExt cx="1480800" cy="370200"/>
              </a:xfrm>
            </p:grpSpPr>
            <p:sp>
              <p:nvSpPr>
                <p:cNvPr id="1925" name="Google Shape;1925;p46"/>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26" name="Google Shape;1926;p46"/>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27" name="Google Shape;1927;p46"/>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28" name="Google Shape;1928;p46"/>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29" name="Google Shape;1929;p46"/>
              <p:cNvGrpSpPr/>
              <p:nvPr/>
            </p:nvGrpSpPr>
            <p:grpSpPr>
              <a:xfrm>
                <a:off x="461225" y="3989700"/>
                <a:ext cx="1851000" cy="370200"/>
                <a:chOff x="461225" y="3249175"/>
                <a:chExt cx="1851000" cy="370200"/>
              </a:xfrm>
            </p:grpSpPr>
            <p:sp>
              <p:nvSpPr>
                <p:cNvPr id="1930" name="Google Shape;1930;p46"/>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31" name="Google Shape;1931;p46"/>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32" name="Google Shape;1932;p46"/>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33" name="Google Shape;1933;p46"/>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34" name="Google Shape;1934;p46"/>
              <p:cNvGrpSpPr/>
              <p:nvPr/>
            </p:nvGrpSpPr>
            <p:grpSpPr>
              <a:xfrm>
                <a:off x="461225" y="4360025"/>
                <a:ext cx="1480800" cy="370200"/>
                <a:chOff x="461225" y="3249175"/>
                <a:chExt cx="1480800" cy="370200"/>
              </a:xfrm>
            </p:grpSpPr>
            <p:sp>
              <p:nvSpPr>
                <p:cNvPr id="1935" name="Google Shape;1935;p46"/>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36" name="Google Shape;1936;p46"/>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1937" name="Google Shape;1937;p46"/>
            <p:cNvSpPr/>
            <p:nvPr/>
          </p:nvSpPr>
          <p:spPr>
            <a:xfrm>
              <a:off x="2163900" y="390358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1938" name="Google Shape;1938;p46"/>
          <p:cNvSpPr txBox="1">
            <a:spLocks noGrp="1"/>
          </p:cNvSpPr>
          <p:nvPr>
            <p:ph type="title"/>
          </p:nvPr>
        </p:nvSpPr>
        <p:spPr>
          <a:xfrm>
            <a:off x="74600" y="2891050"/>
            <a:ext cx="5876700" cy="1440000"/>
          </a:xfrm>
          <a:prstGeom prst="rect">
            <a:avLst/>
          </a:prstGeom>
        </p:spPr>
        <p:txBody>
          <a:bodyPr spcFirstLastPara="1" wrap="square" lIns="91425" tIns="91425" rIns="91425" bIns="91425" anchor="b" anchorCtr="0">
            <a:noAutofit/>
          </a:bodyPr>
          <a:lstStyle>
            <a:lvl1pPr lvl="0">
              <a:lnSpc>
                <a:spcPct val="70000"/>
              </a:lnSpc>
              <a:spcBef>
                <a:spcPts val="0"/>
              </a:spcBef>
              <a:spcAft>
                <a:spcPts val="0"/>
              </a:spcAft>
              <a:buNone/>
              <a:defRPr sz="5500">
                <a:solidFill>
                  <a:schemeClr val="dk1"/>
                </a:solidFill>
              </a:defRPr>
            </a:lvl1pPr>
            <a:lvl2pPr lvl="1">
              <a:spcBef>
                <a:spcPts val="0"/>
              </a:spcBef>
              <a:spcAft>
                <a:spcPts val="0"/>
              </a:spcAft>
              <a:buClr>
                <a:schemeClr val="dk1"/>
              </a:buClr>
              <a:buSzPts val="5500"/>
              <a:buFont typeface="IBM Plex Sans"/>
              <a:buNone/>
              <a:defRPr sz="5500">
                <a:solidFill>
                  <a:schemeClr val="dk1"/>
                </a:solidFill>
              </a:defRPr>
            </a:lvl2pPr>
            <a:lvl3pPr lvl="2">
              <a:spcBef>
                <a:spcPts val="0"/>
              </a:spcBef>
              <a:spcAft>
                <a:spcPts val="0"/>
              </a:spcAft>
              <a:buClr>
                <a:schemeClr val="dk1"/>
              </a:buClr>
              <a:buSzPts val="5500"/>
              <a:buFont typeface="IBM Plex Sans"/>
              <a:buNone/>
              <a:defRPr sz="5500">
                <a:solidFill>
                  <a:schemeClr val="dk1"/>
                </a:solidFill>
              </a:defRPr>
            </a:lvl3pPr>
            <a:lvl4pPr lvl="3">
              <a:spcBef>
                <a:spcPts val="0"/>
              </a:spcBef>
              <a:spcAft>
                <a:spcPts val="0"/>
              </a:spcAft>
              <a:buClr>
                <a:schemeClr val="dk1"/>
              </a:buClr>
              <a:buSzPts val="5500"/>
              <a:buFont typeface="IBM Plex Sans"/>
              <a:buNone/>
              <a:defRPr sz="5500">
                <a:solidFill>
                  <a:schemeClr val="dk1"/>
                </a:solidFill>
              </a:defRPr>
            </a:lvl4pPr>
            <a:lvl5pPr lvl="4">
              <a:spcBef>
                <a:spcPts val="0"/>
              </a:spcBef>
              <a:spcAft>
                <a:spcPts val="0"/>
              </a:spcAft>
              <a:buClr>
                <a:schemeClr val="dk1"/>
              </a:buClr>
              <a:buSzPts val="5500"/>
              <a:buFont typeface="IBM Plex Sans"/>
              <a:buNone/>
              <a:defRPr sz="5500">
                <a:solidFill>
                  <a:schemeClr val="dk1"/>
                </a:solidFill>
              </a:defRPr>
            </a:lvl5pPr>
            <a:lvl6pPr lvl="5">
              <a:spcBef>
                <a:spcPts val="0"/>
              </a:spcBef>
              <a:spcAft>
                <a:spcPts val="0"/>
              </a:spcAft>
              <a:buClr>
                <a:schemeClr val="dk1"/>
              </a:buClr>
              <a:buSzPts val="5500"/>
              <a:buFont typeface="IBM Plex Sans"/>
              <a:buNone/>
              <a:defRPr sz="5500">
                <a:solidFill>
                  <a:schemeClr val="dk1"/>
                </a:solidFill>
              </a:defRPr>
            </a:lvl6pPr>
            <a:lvl7pPr lvl="6">
              <a:spcBef>
                <a:spcPts val="0"/>
              </a:spcBef>
              <a:spcAft>
                <a:spcPts val="0"/>
              </a:spcAft>
              <a:buClr>
                <a:schemeClr val="dk1"/>
              </a:buClr>
              <a:buSzPts val="5500"/>
              <a:buFont typeface="IBM Plex Sans"/>
              <a:buNone/>
              <a:defRPr sz="5500">
                <a:solidFill>
                  <a:schemeClr val="dk1"/>
                </a:solidFill>
              </a:defRPr>
            </a:lvl7pPr>
            <a:lvl8pPr lvl="7">
              <a:spcBef>
                <a:spcPts val="0"/>
              </a:spcBef>
              <a:spcAft>
                <a:spcPts val="0"/>
              </a:spcAft>
              <a:buClr>
                <a:schemeClr val="dk1"/>
              </a:buClr>
              <a:buSzPts val="5500"/>
              <a:buFont typeface="IBM Plex Sans"/>
              <a:buNone/>
              <a:defRPr sz="5500">
                <a:solidFill>
                  <a:schemeClr val="dk1"/>
                </a:solidFill>
              </a:defRPr>
            </a:lvl8pPr>
            <a:lvl9pPr lvl="8">
              <a:spcBef>
                <a:spcPts val="0"/>
              </a:spcBef>
              <a:spcAft>
                <a:spcPts val="0"/>
              </a:spcAft>
              <a:buClr>
                <a:schemeClr val="dk1"/>
              </a:buClr>
              <a:buSzPts val="5500"/>
              <a:buFont typeface="IBM Plex Sans"/>
              <a:buNone/>
              <a:defRPr sz="5500">
                <a:solidFill>
                  <a:schemeClr val="dk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body - Alt 1">
  <p:cSld name="BLANK_1_1_3">
    <p:spTree>
      <p:nvGrpSpPr>
        <p:cNvPr id="1" name="Shape 1939"/>
        <p:cNvGrpSpPr/>
        <p:nvPr/>
      </p:nvGrpSpPr>
      <p:grpSpPr>
        <a:xfrm>
          <a:off x="0" y="0"/>
          <a:ext cx="0" cy="0"/>
          <a:chOff x="0" y="0"/>
          <a:chExt cx="0" cy="0"/>
        </a:xfrm>
      </p:grpSpPr>
      <p:grpSp>
        <p:nvGrpSpPr>
          <p:cNvPr id="1940" name="Google Shape;1940;p47"/>
          <p:cNvGrpSpPr/>
          <p:nvPr/>
        </p:nvGrpSpPr>
        <p:grpSpPr>
          <a:xfrm flipH="1">
            <a:off x="6169505" y="2816179"/>
            <a:ext cx="2979740" cy="1986829"/>
            <a:chOff x="312900" y="2793625"/>
            <a:chExt cx="2221200" cy="1481050"/>
          </a:xfrm>
        </p:grpSpPr>
        <p:grpSp>
          <p:nvGrpSpPr>
            <p:cNvPr id="1941" name="Google Shape;1941;p47"/>
            <p:cNvGrpSpPr/>
            <p:nvPr/>
          </p:nvGrpSpPr>
          <p:grpSpPr>
            <a:xfrm>
              <a:off x="312900" y="2793625"/>
              <a:ext cx="1851000" cy="1481050"/>
              <a:chOff x="461225" y="3249175"/>
              <a:chExt cx="1851000" cy="1481050"/>
            </a:xfrm>
          </p:grpSpPr>
          <p:grpSp>
            <p:nvGrpSpPr>
              <p:cNvPr id="1942" name="Google Shape;1942;p47"/>
              <p:cNvGrpSpPr/>
              <p:nvPr/>
            </p:nvGrpSpPr>
            <p:grpSpPr>
              <a:xfrm>
                <a:off x="461225" y="3249175"/>
                <a:ext cx="1851000" cy="370200"/>
                <a:chOff x="461225" y="3249175"/>
                <a:chExt cx="1851000" cy="370200"/>
              </a:xfrm>
            </p:grpSpPr>
            <p:sp>
              <p:nvSpPr>
                <p:cNvPr id="1943" name="Google Shape;1943;p4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44" name="Google Shape;1944;p4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45" name="Google Shape;1945;p4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46" name="Google Shape;1946;p4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47" name="Google Shape;1947;p4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48" name="Google Shape;1948;p47"/>
              <p:cNvGrpSpPr/>
              <p:nvPr/>
            </p:nvGrpSpPr>
            <p:grpSpPr>
              <a:xfrm>
                <a:off x="461225" y="3619500"/>
                <a:ext cx="1851000" cy="370200"/>
                <a:chOff x="461225" y="3249175"/>
                <a:chExt cx="1851000" cy="370200"/>
              </a:xfrm>
            </p:grpSpPr>
            <p:sp>
              <p:nvSpPr>
                <p:cNvPr id="1949" name="Google Shape;1949;p4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0" name="Google Shape;1950;p4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1" name="Google Shape;1951;p4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2" name="Google Shape;1952;p4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3" name="Google Shape;1953;p4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54" name="Google Shape;1954;p47"/>
              <p:cNvGrpSpPr/>
              <p:nvPr/>
            </p:nvGrpSpPr>
            <p:grpSpPr>
              <a:xfrm>
                <a:off x="461225" y="3989700"/>
                <a:ext cx="1851000" cy="370200"/>
                <a:chOff x="461225" y="3249175"/>
                <a:chExt cx="1851000" cy="370200"/>
              </a:xfrm>
            </p:grpSpPr>
            <p:sp>
              <p:nvSpPr>
                <p:cNvPr id="1955" name="Google Shape;1955;p4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6" name="Google Shape;1956;p4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7" name="Google Shape;1957;p4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8" name="Google Shape;1958;p4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59" name="Google Shape;1959;p4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60" name="Google Shape;1960;p47"/>
              <p:cNvGrpSpPr/>
              <p:nvPr/>
            </p:nvGrpSpPr>
            <p:grpSpPr>
              <a:xfrm>
                <a:off x="461225" y="4360025"/>
                <a:ext cx="1851000" cy="370200"/>
                <a:chOff x="461225" y="3249175"/>
                <a:chExt cx="1851000" cy="370200"/>
              </a:xfrm>
            </p:grpSpPr>
            <p:sp>
              <p:nvSpPr>
                <p:cNvPr id="1961" name="Google Shape;1961;p4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62" name="Google Shape;1962;p4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63" name="Google Shape;1963;p4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64" name="Google Shape;1964;p4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65" name="Google Shape;1965;p4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1966" name="Google Shape;1966;p47"/>
            <p:cNvSpPr/>
            <p:nvPr/>
          </p:nvSpPr>
          <p:spPr>
            <a:xfrm>
              <a:off x="2163900" y="279362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1967" name="Google Shape;1967;p47"/>
          <p:cNvSpPr/>
          <p:nvPr/>
        </p:nvSpPr>
        <p:spPr>
          <a:xfrm flipH="1">
            <a:off x="12" y="3308203"/>
            <a:ext cx="9143963" cy="1835315"/>
          </a:xfrm>
          <a:custGeom>
            <a:avLst/>
            <a:gdLst/>
            <a:ahLst/>
            <a:cxnLst/>
            <a:rect l="l" t="t" r="r" b="b"/>
            <a:pathLst>
              <a:path w="61561" h="29205" extrusionOk="0">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1968" name="Google Shape;1968;p47"/>
          <p:cNvSpPr/>
          <p:nvPr/>
        </p:nvSpPr>
        <p:spPr>
          <a:xfrm>
            <a:off x="11" y="2611497"/>
            <a:ext cx="725708" cy="1448283"/>
          </a:xfrm>
          <a:custGeom>
            <a:avLst/>
            <a:gdLst/>
            <a:ahLst/>
            <a:cxnLst/>
            <a:rect l="l" t="t" r="r" b="b"/>
            <a:pathLst>
              <a:path w="25297" h="50476" extrusionOk="0">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69" name="Google Shape;1969;p47"/>
          <p:cNvSpPr/>
          <p:nvPr/>
        </p:nvSpPr>
        <p:spPr>
          <a:xfrm flipH="1">
            <a:off x="3311207" y="2592556"/>
            <a:ext cx="1486200" cy="1486200"/>
          </a:xfrm>
          <a:prstGeom prst="ellipse">
            <a:avLst/>
          </a:prstGeom>
          <a:gradFill>
            <a:gsLst>
              <a:gs pos="0">
                <a:schemeClr val="accent3"/>
              </a:gs>
              <a:gs pos="56000">
                <a:schemeClr val="accent1"/>
              </a:gs>
              <a:gs pos="100000">
                <a:schemeClr val="accent1"/>
              </a:gs>
            </a:gsLst>
            <a:lin ang="13500032"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70" name="Google Shape;1970;p47"/>
          <p:cNvSpPr/>
          <p:nvPr/>
        </p:nvSpPr>
        <p:spPr>
          <a:xfrm rot="-5400000" flipH="1">
            <a:off x="1299729" y="2592569"/>
            <a:ext cx="1486200" cy="1486200"/>
          </a:xfrm>
          <a:prstGeom prst="ellipse">
            <a:avLst/>
          </a:prstGeom>
          <a:gradFill>
            <a:gsLst>
              <a:gs pos="0">
                <a:schemeClr val="accent3"/>
              </a:gs>
              <a:gs pos="35000">
                <a:schemeClr val="accent3"/>
              </a:gs>
              <a:gs pos="100000">
                <a:schemeClr val="accent1"/>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71" name="Google Shape;1971;p47"/>
          <p:cNvSpPr txBox="1">
            <a:spLocks noGrp="1"/>
          </p:cNvSpPr>
          <p:nvPr>
            <p:ph type="title"/>
          </p:nvPr>
        </p:nvSpPr>
        <p:spPr>
          <a:xfrm>
            <a:off x="115025" y="502775"/>
            <a:ext cx="4183800" cy="5877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1972" name="Google Shape;1972;p47"/>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1973" name="Google Shape;1973;p47"/>
          <p:cNvSpPr txBox="1">
            <a:spLocks noGrp="1"/>
          </p:cNvSpPr>
          <p:nvPr>
            <p:ph type="body" idx="1"/>
          </p:nvPr>
        </p:nvSpPr>
        <p:spPr>
          <a:xfrm>
            <a:off x="3511550" y="587150"/>
            <a:ext cx="4371600" cy="2526300"/>
          </a:xfrm>
          <a:prstGeom prst="rect">
            <a:avLst/>
          </a:prstGeom>
        </p:spPr>
        <p:txBody>
          <a:bodyPr spcFirstLastPara="1" wrap="square" lIns="91425" tIns="91425" rIns="91425" bIns="91425" anchor="t" anchorCtr="0">
            <a:noAutofit/>
          </a:bodyPr>
          <a:lstStyle>
            <a:lvl1pPr marL="457200" lvl="0" indent="-292100">
              <a:lnSpc>
                <a:spcPct val="115000"/>
              </a:lnSpc>
              <a:spcBef>
                <a:spcPts val="0"/>
              </a:spcBef>
              <a:spcAft>
                <a:spcPts val="0"/>
              </a:spcAft>
              <a:buClr>
                <a:schemeClr val="lt1"/>
              </a:buClr>
              <a:buSzPts val="1000"/>
              <a:buFont typeface="Sora"/>
              <a:buChar char="●"/>
              <a:defRPr sz="1000"/>
            </a:lvl1pPr>
            <a:lvl2pPr marL="914400" lvl="1" indent="-292100">
              <a:lnSpc>
                <a:spcPct val="115000"/>
              </a:lnSpc>
              <a:spcBef>
                <a:spcPts val="800"/>
              </a:spcBef>
              <a:spcAft>
                <a:spcPts val="0"/>
              </a:spcAft>
              <a:buClr>
                <a:schemeClr val="lt1"/>
              </a:buClr>
              <a:buSzPts val="1000"/>
              <a:buFont typeface="Sora"/>
              <a:buChar char="○"/>
              <a:defRPr sz="1000"/>
            </a:lvl2pPr>
            <a:lvl3pPr marL="1371600" lvl="2" indent="-292100">
              <a:lnSpc>
                <a:spcPct val="115000"/>
              </a:lnSpc>
              <a:spcBef>
                <a:spcPts val="800"/>
              </a:spcBef>
              <a:spcAft>
                <a:spcPts val="0"/>
              </a:spcAft>
              <a:buClr>
                <a:schemeClr val="lt1"/>
              </a:buClr>
              <a:buSzPts val="1000"/>
              <a:buFont typeface="Sora"/>
              <a:buChar char="■"/>
              <a:defRPr sz="1000"/>
            </a:lvl3pPr>
            <a:lvl4pPr marL="1828800" lvl="3" indent="-292100">
              <a:lnSpc>
                <a:spcPct val="115000"/>
              </a:lnSpc>
              <a:spcBef>
                <a:spcPts val="800"/>
              </a:spcBef>
              <a:spcAft>
                <a:spcPts val="0"/>
              </a:spcAft>
              <a:buClr>
                <a:schemeClr val="lt1"/>
              </a:buClr>
              <a:buSzPts val="1000"/>
              <a:buFont typeface="Sora"/>
              <a:buChar char="●"/>
              <a:defRPr sz="1000"/>
            </a:lvl4pPr>
            <a:lvl5pPr marL="2286000" lvl="4" indent="-292100">
              <a:lnSpc>
                <a:spcPct val="115000"/>
              </a:lnSpc>
              <a:spcBef>
                <a:spcPts val="800"/>
              </a:spcBef>
              <a:spcAft>
                <a:spcPts val="0"/>
              </a:spcAft>
              <a:buClr>
                <a:schemeClr val="lt1"/>
              </a:buClr>
              <a:buSzPts val="1000"/>
              <a:buFont typeface="Sora"/>
              <a:buChar char="○"/>
              <a:defRPr sz="1000"/>
            </a:lvl5pPr>
            <a:lvl6pPr marL="2743200" lvl="5" indent="-292100">
              <a:lnSpc>
                <a:spcPct val="115000"/>
              </a:lnSpc>
              <a:spcBef>
                <a:spcPts val="800"/>
              </a:spcBef>
              <a:spcAft>
                <a:spcPts val="0"/>
              </a:spcAft>
              <a:buClr>
                <a:schemeClr val="lt1"/>
              </a:buClr>
              <a:buSzPts val="1000"/>
              <a:buFont typeface="Sora"/>
              <a:buChar char="■"/>
              <a:defRPr sz="1000"/>
            </a:lvl6pPr>
            <a:lvl7pPr marL="3200400" lvl="6" indent="-292100">
              <a:lnSpc>
                <a:spcPct val="115000"/>
              </a:lnSpc>
              <a:spcBef>
                <a:spcPts val="800"/>
              </a:spcBef>
              <a:spcAft>
                <a:spcPts val="0"/>
              </a:spcAft>
              <a:buClr>
                <a:schemeClr val="lt1"/>
              </a:buClr>
              <a:buSzPts val="1000"/>
              <a:buFont typeface="Sora"/>
              <a:buChar char="●"/>
              <a:defRPr sz="1000"/>
            </a:lvl7pPr>
            <a:lvl8pPr marL="3657600" lvl="7" indent="-292100">
              <a:lnSpc>
                <a:spcPct val="115000"/>
              </a:lnSpc>
              <a:spcBef>
                <a:spcPts val="800"/>
              </a:spcBef>
              <a:spcAft>
                <a:spcPts val="0"/>
              </a:spcAft>
              <a:buClr>
                <a:schemeClr val="lt1"/>
              </a:buClr>
              <a:buSzPts val="1000"/>
              <a:buFont typeface="Sora"/>
              <a:buChar char="○"/>
              <a:defRPr sz="1000"/>
            </a:lvl8pPr>
            <a:lvl9pPr marL="4114800" lvl="8" indent="-292100">
              <a:lnSpc>
                <a:spcPct val="115000"/>
              </a:lnSpc>
              <a:spcBef>
                <a:spcPts val="800"/>
              </a:spcBef>
              <a:spcAft>
                <a:spcPts val="800"/>
              </a:spcAft>
              <a:buClr>
                <a:schemeClr val="lt1"/>
              </a:buClr>
              <a:buSzPts val="1000"/>
              <a:buFont typeface="Sora"/>
              <a:buChar char="■"/>
              <a:defRPr sz="1000"/>
            </a:lvl9pPr>
          </a:lstStyle>
          <a:p>
            <a:endParaRPr/>
          </a:p>
        </p:txBody>
      </p:sp>
      <p:sp>
        <p:nvSpPr>
          <p:cNvPr id="1974" name="Google Shape;1974;p47"/>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 - Alt 2">
  <p:cSld name="BLANK_1_1_2">
    <p:spTree>
      <p:nvGrpSpPr>
        <p:cNvPr id="1" name="Shape 1975"/>
        <p:cNvGrpSpPr/>
        <p:nvPr/>
      </p:nvGrpSpPr>
      <p:grpSpPr>
        <a:xfrm>
          <a:off x="0" y="0"/>
          <a:ext cx="0" cy="0"/>
          <a:chOff x="0" y="0"/>
          <a:chExt cx="0" cy="0"/>
        </a:xfrm>
      </p:grpSpPr>
      <p:grpSp>
        <p:nvGrpSpPr>
          <p:cNvPr id="1976" name="Google Shape;1976;p48"/>
          <p:cNvGrpSpPr/>
          <p:nvPr/>
        </p:nvGrpSpPr>
        <p:grpSpPr>
          <a:xfrm flipH="1">
            <a:off x="6169505" y="228779"/>
            <a:ext cx="2979740" cy="1986829"/>
            <a:chOff x="312900" y="2793625"/>
            <a:chExt cx="2221200" cy="1481050"/>
          </a:xfrm>
        </p:grpSpPr>
        <p:grpSp>
          <p:nvGrpSpPr>
            <p:cNvPr id="1977" name="Google Shape;1977;p48"/>
            <p:cNvGrpSpPr/>
            <p:nvPr/>
          </p:nvGrpSpPr>
          <p:grpSpPr>
            <a:xfrm>
              <a:off x="312900" y="2793625"/>
              <a:ext cx="1851000" cy="1481050"/>
              <a:chOff x="461225" y="3249175"/>
              <a:chExt cx="1851000" cy="1481050"/>
            </a:xfrm>
          </p:grpSpPr>
          <p:grpSp>
            <p:nvGrpSpPr>
              <p:cNvPr id="1978" name="Google Shape;1978;p48"/>
              <p:cNvGrpSpPr/>
              <p:nvPr/>
            </p:nvGrpSpPr>
            <p:grpSpPr>
              <a:xfrm>
                <a:off x="461225" y="3249175"/>
                <a:ext cx="1851000" cy="370200"/>
                <a:chOff x="461225" y="3249175"/>
                <a:chExt cx="1851000" cy="370200"/>
              </a:xfrm>
            </p:grpSpPr>
            <p:sp>
              <p:nvSpPr>
                <p:cNvPr id="1979" name="Google Shape;1979;p4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0" name="Google Shape;1980;p4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1" name="Google Shape;1981;p4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2" name="Google Shape;1982;p48"/>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3" name="Google Shape;1983;p48"/>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84" name="Google Shape;1984;p48"/>
              <p:cNvGrpSpPr/>
              <p:nvPr/>
            </p:nvGrpSpPr>
            <p:grpSpPr>
              <a:xfrm>
                <a:off x="461225" y="3619500"/>
                <a:ext cx="1851000" cy="370200"/>
                <a:chOff x="461225" y="3249175"/>
                <a:chExt cx="1851000" cy="370200"/>
              </a:xfrm>
            </p:grpSpPr>
            <p:sp>
              <p:nvSpPr>
                <p:cNvPr id="1985" name="Google Shape;1985;p4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6" name="Google Shape;1986;p4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7" name="Google Shape;1987;p4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8" name="Google Shape;1988;p48"/>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89" name="Google Shape;1989;p48"/>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90" name="Google Shape;1990;p48"/>
              <p:cNvGrpSpPr/>
              <p:nvPr/>
            </p:nvGrpSpPr>
            <p:grpSpPr>
              <a:xfrm>
                <a:off x="461225" y="3989700"/>
                <a:ext cx="1851000" cy="370200"/>
                <a:chOff x="461225" y="3249175"/>
                <a:chExt cx="1851000" cy="370200"/>
              </a:xfrm>
            </p:grpSpPr>
            <p:sp>
              <p:nvSpPr>
                <p:cNvPr id="1991" name="Google Shape;1991;p4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2" name="Google Shape;1992;p4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3" name="Google Shape;1993;p4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4" name="Google Shape;1994;p48"/>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5" name="Google Shape;1995;p48"/>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1996" name="Google Shape;1996;p48"/>
              <p:cNvGrpSpPr/>
              <p:nvPr/>
            </p:nvGrpSpPr>
            <p:grpSpPr>
              <a:xfrm>
                <a:off x="461225" y="4360025"/>
                <a:ext cx="1851000" cy="370200"/>
                <a:chOff x="461225" y="3249175"/>
                <a:chExt cx="1851000" cy="370200"/>
              </a:xfrm>
            </p:grpSpPr>
            <p:sp>
              <p:nvSpPr>
                <p:cNvPr id="1997" name="Google Shape;1997;p4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8" name="Google Shape;1998;p4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1999" name="Google Shape;1999;p4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00" name="Google Shape;2000;p48"/>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01" name="Google Shape;2001;p48"/>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002" name="Google Shape;2002;p48"/>
            <p:cNvSpPr/>
            <p:nvPr/>
          </p:nvSpPr>
          <p:spPr>
            <a:xfrm>
              <a:off x="2163900" y="279362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003" name="Google Shape;2003;p48"/>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004" name="Google Shape;2004;p48"/>
          <p:cNvSpPr/>
          <p:nvPr/>
        </p:nvSpPr>
        <p:spPr>
          <a:xfrm flipH="1">
            <a:off x="8423546" y="3087297"/>
            <a:ext cx="725708" cy="1448283"/>
          </a:xfrm>
          <a:custGeom>
            <a:avLst/>
            <a:gdLst/>
            <a:ahLst/>
            <a:cxnLst/>
            <a:rect l="l" t="t" r="r" b="b"/>
            <a:pathLst>
              <a:path w="25297" h="50476" extrusionOk="0">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a:effectLst>
            <a:outerShdw blurRad="485775" dist="76200" dir="7800000" algn="bl" rotWithShape="0">
              <a:schemeClr val="accent1">
                <a:alpha val="27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05" name="Google Shape;2005;p48"/>
          <p:cNvSpPr/>
          <p:nvPr/>
        </p:nvSpPr>
        <p:spPr>
          <a:xfrm rot="-5400000">
            <a:off x="4618961" y="3068375"/>
            <a:ext cx="1486200" cy="1486200"/>
          </a:xfrm>
          <a:prstGeom prst="ellipse">
            <a:avLst/>
          </a:prstGeom>
          <a:gradFill>
            <a:gsLst>
              <a:gs pos="0">
                <a:schemeClr val="accent3"/>
              </a:gs>
              <a:gs pos="56000">
                <a:schemeClr val="accent1"/>
              </a:gs>
              <a:gs pos="100000">
                <a:schemeClr val="accent1"/>
              </a:gs>
            </a:gsLst>
            <a:lin ang="13500032" scaled="0"/>
          </a:gradFill>
          <a:ln>
            <a:noFill/>
          </a:ln>
          <a:effectLst>
            <a:outerShdw blurRad="328613" dist="28575" dir="2700000" algn="bl" rotWithShape="0">
              <a:schemeClr val="accent1">
                <a:alpha val="28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06" name="Google Shape;2006;p48"/>
          <p:cNvSpPr/>
          <p:nvPr/>
        </p:nvSpPr>
        <p:spPr>
          <a:xfrm>
            <a:off x="6521248" y="3068375"/>
            <a:ext cx="1486200" cy="1486200"/>
          </a:xfrm>
          <a:prstGeom prst="ellipse">
            <a:avLst/>
          </a:prstGeom>
          <a:gradFill>
            <a:gsLst>
              <a:gs pos="0">
                <a:schemeClr val="accent3"/>
              </a:gs>
              <a:gs pos="35000">
                <a:schemeClr val="accent3"/>
              </a:gs>
              <a:gs pos="100000">
                <a:schemeClr val="accent1"/>
              </a:gs>
            </a:gsLst>
            <a:lin ang="8099331" scaled="0"/>
          </a:gradFill>
          <a:ln>
            <a:noFill/>
          </a:ln>
          <a:effectLst>
            <a:outerShdw blurRad="342900" dist="38100" dir="5400000" algn="bl" rotWithShape="0">
              <a:schemeClr val="accent3">
                <a:alpha val="3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07" name="Google Shape;2007;p48"/>
          <p:cNvSpPr txBox="1">
            <a:spLocks noGrp="1"/>
          </p:cNvSpPr>
          <p:nvPr>
            <p:ph type="body" idx="1"/>
          </p:nvPr>
        </p:nvSpPr>
        <p:spPr>
          <a:xfrm>
            <a:off x="115025" y="908975"/>
            <a:ext cx="5369100" cy="2478000"/>
          </a:xfrm>
          <a:prstGeom prst="rect">
            <a:avLst/>
          </a:prstGeom>
        </p:spPr>
        <p:txBody>
          <a:bodyPr spcFirstLastPara="1" wrap="square" lIns="91425" tIns="0" rIns="91425" bIns="91425" anchor="t" anchorCtr="0">
            <a:noAutofit/>
          </a:bodyPr>
          <a:lstStyle>
            <a:lvl1pPr marL="457200" lvl="0" indent="-457200">
              <a:spcBef>
                <a:spcPts val="0"/>
              </a:spcBef>
              <a:spcAft>
                <a:spcPts val="0"/>
              </a:spcAft>
              <a:buClr>
                <a:schemeClr val="lt1"/>
              </a:buClr>
              <a:buSzPts val="3600"/>
              <a:buFont typeface="IBM Plex Sans"/>
              <a:buChar char="●"/>
              <a:defRPr sz="3600">
                <a:latin typeface="IBM Plex Sans"/>
                <a:ea typeface="IBM Plex Sans"/>
                <a:cs typeface="IBM Plex Sans"/>
                <a:sym typeface="IBM Plex Sans"/>
              </a:defRPr>
            </a:lvl1pPr>
            <a:lvl2pPr marL="914400" lvl="1"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2pPr>
            <a:lvl3pPr marL="1371600" lvl="2"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3pPr>
            <a:lvl4pPr marL="1828800" lvl="3"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4pPr>
            <a:lvl5pPr marL="2286000" lvl="4"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5pPr>
            <a:lvl6pPr marL="2743200" lvl="5"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6pPr>
            <a:lvl7pPr marL="3200400" lvl="6"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7pPr>
            <a:lvl8pPr marL="3657600" lvl="7" indent="-457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8pPr>
            <a:lvl9pPr marL="4114800" lvl="8" indent="-457200">
              <a:spcBef>
                <a:spcPts val="800"/>
              </a:spcBef>
              <a:spcAft>
                <a:spcPts val="800"/>
              </a:spcAft>
              <a:buClr>
                <a:schemeClr val="lt1"/>
              </a:buClr>
              <a:buSzPts val="3600"/>
              <a:buFont typeface="IBM Plex Sans"/>
              <a:buChar char="■"/>
              <a:defRPr sz="3600">
                <a:latin typeface="IBM Plex Sans"/>
                <a:ea typeface="IBM Plex Sans"/>
                <a:cs typeface="IBM Plex Sans"/>
                <a:sym typeface="IBM Plex Sans"/>
              </a:defRPr>
            </a:lvl9pPr>
          </a:lstStyle>
          <a:p>
            <a:endParaRPr/>
          </a:p>
        </p:txBody>
      </p:sp>
      <p:sp>
        <p:nvSpPr>
          <p:cNvPr id="2008" name="Google Shape;2008;p48"/>
          <p:cNvSpPr txBox="1">
            <a:spLocks noGrp="1"/>
          </p:cNvSpPr>
          <p:nvPr>
            <p:ph type="title" idx="2"/>
          </p:nvPr>
        </p:nvSpPr>
        <p:spPr>
          <a:xfrm>
            <a:off x="115025" y="502775"/>
            <a:ext cx="4183800" cy="4062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3600">
                <a:solidFill>
                  <a:schemeClr val="accent3"/>
                </a:solidFill>
              </a:defRPr>
            </a:lvl2pPr>
            <a:lvl3pPr lvl="2">
              <a:lnSpc>
                <a:spcPct val="115000"/>
              </a:lnSpc>
              <a:spcBef>
                <a:spcPts val="0"/>
              </a:spcBef>
              <a:spcAft>
                <a:spcPts val="0"/>
              </a:spcAft>
              <a:buNone/>
              <a:defRPr sz="3600">
                <a:solidFill>
                  <a:schemeClr val="accent3"/>
                </a:solidFill>
              </a:defRPr>
            </a:lvl3pPr>
            <a:lvl4pPr lvl="3">
              <a:lnSpc>
                <a:spcPct val="115000"/>
              </a:lnSpc>
              <a:spcBef>
                <a:spcPts val="0"/>
              </a:spcBef>
              <a:spcAft>
                <a:spcPts val="0"/>
              </a:spcAft>
              <a:buNone/>
              <a:defRPr sz="3600">
                <a:solidFill>
                  <a:schemeClr val="accent3"/>
                </a:solidFill>
              </a:defRPr>
            </a:lvl4pPr>
            <a:lvl5pPr lvl="4">
              <a:lnSpc>
                <a:spcPct val="115000"/>
              </a:lnSpc>
              <a:spcBef>
                <a:spcPts val="0"/>
              </a:spcBef>
              <a:spcAft>
                <a:spcPts val="0"/>
              </a:spcAft>
              <a:buNone/>
              <a:defRPr sz="3600">
                <a:solidFill>
                  <a:schemeClr val="accent3"/>
                </a:solidFill>
              </a:defRPr>
            </a:lvl5pPr>
            <a:lvl6pPr lvl="5">
              <a:lnSpc>
                <a:spcPct val="115000"/>
              </a:lnSpc>
              <a:spcBef>
                <a:spcPts val="0"/>
              </a:spcBef>
              <a:spcAft>
                <a:spcPts val="0"/>
              </a:spcAft>
              <a:buNone/>
              <a:defRPr sz="3600">
                <a:solidFill>
                  <a:schemeClr val="accent3"/>
                </a:solidFill>
              </a:defRPr>
            </a:lvl6pPr>
            <a:lvl7pPr lvl="6">
              <a:lnSpc>
                <a:spcPct val="115000"/>
              </a:lnSpc>
              <a:spcBef>
                <a:spcPts val="0"/>
              </a:spcBef>
              <a:spcAft>
                <a:spcPts val="0"/>
              </a:spcAft>
              <a:buNone/>
              <a:defRPr sz="3600">
                <a:solidFill>
                  <a:schemeClr val="accent3"/>
                </a:solidFill>
              </a:defRPr>
            </a:lvl7pPr>
            <a:lvl8pPr lvl="7">
              <a:lnSpc>
                <a:spcPct val="115000"/>
              </a:lnSpc>
              <a:spcBef>
                <a:spcPts val="0"/>
              </a:spcBef>
              <a:spcAft>
                <a:spcPts val="0"/>
              </a:spcAft>
              <a:buNone/>
              <a:defRPr sz="3600">
                <a:solidFill>
                  <a:schemeClr val="accent3"/>
                </a:solidFill>
              </a:defRPr>
            </a:lvl8pPr>
            <a:lvl9pPr lvl="8">
              <a:lnSpc>
                <a:spcPct val="115000"/>
              </a:lnSpc>
              <a:spcBef>
                <a:spcPts val="0"/>
              </a:spcBef>
              <a:spcAft>
                <a:spcPts val="0"/>
              </a:spcAft>
              <a:buNone/>
              <a:defRPr sz="3600">
                <a:solidFill>
                  <a:schemeClr val="accent3"/>
                </a:solidFill>
              </a:defRPr>
            </a:lvl9pPr>
          </a:lstStyle>
          <a:p>
            <a:endParaRPr/>
          </a:p>
        </p:txBody>
      </p:sp>
      <p:sp>
        <p:nvSpPr>
          <p:cNvPr id="2009" name="Google Shape;2009;p48"/>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wo columns - Alt 1">
  <p:cSld name="BLANK_1_1_1">
    <p:spTree>
      <p:nvGrpSpPr>
        <p:cNvPr id="1" name="Shape 2010"/>
        <p:cNvGrpSpPr/>
        <p:nvPr/>
      </p:nvGrpSpPr>
      <p:grpSpPr>
        <a:xfrm>
          <a:off x="0" y="0"/>
          <a:ext cx="0" cy="0"/>
          <a:chOff x="0" y="0"/>
          <a:chExt cx="0" cy="0"/>
        </a:xfrm>
      </p:grpSpPr>
      <p:grpSp>
        <p:nvGrpSpPr>
          <p:cNvPr id="2011" name="Google Shape;2011;p49"/>
          <p:cNvGrpSpPr/>
          <p:nvPr/>
        </p:nvGrpSpPr>
        <p:grpSpPr>
          <a:xfrm>
            <a:off x="228600" y="2793625"/>
            <a:ext cx="2221200" cy="1481050"/>
            <a:chOff x="312900" y="2793625"/>
            <a:chExt cx="2221200" cy="1481050"/>
          </a:xfrm>
        </p:grpSpPr>
        <p:grpSp>
          <p:nvGrpSpPr>
            <p:cNvPr id="2012" name="Google Shape;2012;p49"/>
            <p:cNvGrpSpPr/>
            <p:nvPr/>
          </p:nvGrpSpPr>
          <p:grpSpPr>
            <a:xfrm>
              <a:off x="312900" y="2793625"/>
              <a:ext cx="1851000" cy="1481050"/>
              <a:chOff x="461225" y="3249175"/>
              <a:chExt cx="1851000" cy="1481050"/>
            </a:xfrm>
          </p:grpSpPr>
          <p:grpSp>
            <p:nvGrpSpPr>
              <p:cNvPr id="2013" name="Google Shape;2013;p49"/>
              <p:cNvGrpSpPr/>
              <p:nvPr/>
            </p:nvGrpSpPr>
            <p:grpSpPr>
              <a:xfrm>
                <a:off x="461225" y="3249175"/>
                <a:ext cx="1851000" cy="370200"/>
                <a:chOff x="461225" y="3249175"/>
                <a:chExt cx="1851000" cy="370200"/>
              </a:xfrm>
            </p:grpSpPr>
            <p:sp>
              <p:nvSpPr>
                <p:cNvPr id="2014" name="Google Shape;2014;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15" name="Google Shape;2015;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16" name="Google Shape;2016;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17" name="Google Shape;2017;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18" name="Google Shape;2018;p49"/>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19" name="Google Shape;2019;p49"/>
              <p:cNvGrpSpPr/>
              <p:nvPr/>
            </p:nvGrpSpPr>
            <p:grpSpPr>
              <a:xfrm>
                <a:off x="461225" y="3619500"/>
                <a:ext cx="1851000" cy="370200"/>
                <a:chOff x="461225" y="3249175"/>
                <a:chExt cx="1851000" cy="370200"/>
              </a:xfrm>
            </p:grpSpPr>
            <p:sp>
              <p:nvSpPr>
                <p:cNvPr id="2020" name="Google Shape;2020;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1" name="Google Shape;2021;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2" name="Google Shape;2022;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3" name="Google Shape;2023;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4" name="Google Shape;2024;p49"/>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25" name="Google Shape;2025;p49"/>
              <p:cNvGrpSpPr/>
              <p:nvPr/>
            </p:nvGrpSpPr>
            <p:grpSpPr>
              <a:xfrm>
                <a:off x="461225" y="3989700"/>
                <a:ext cx="1851000" cy="370200"/>
                <a:chOff x="461225" y="3249175"/>
                <a:chExt cx="1851000" cy="370200"/>
              </a:xfrm>
            </p:grpSpPr>
            <p:sp>
              <p:nvSpPr>
                <p:cNvPr id="2026" name="Google Shape;2026;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7" name="Google Shape;2027;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8" name="Google Shape;2028;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29" name="Google Shape;2029;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30" name="Google Shape;2030;p49"/>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31" name="Google Shape;2031;p49"/>
              <p:cNvGrpSpPr/>
              <p:nvPr/>
            </p:nvGrpSpPr>
            <p:grpSpPr>
              <a:xfrm>
                <a:off x="461225" y="4360025"/>
                <a:ext cx="1851000" cy="370200"/>
                <a:chOff x="461225" y="3249175"/>
                <a:chExt cx="1851000" cy="370200"/>
              </a:xfrm>
            </p:grpSpPr>
            <p:sp>
              <p:nvSpPr>
                <p:cNvPr id="2032" name="Google Shape;2032;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33" name="Google Shape;2033;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34" name="Google Shape;2034;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35" name="Google Shape;2035;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36" name="Google Shape;2036;p49"/>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037" name="Google Shape;2037;p49"/>
            <p:cNvSpPr/>
            <p:nvPr/>
          </p:nvSpPr>
          <p:spPr>
            <a:xfrm>
              <a:off x="2163900" y="279362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38" name="Google Shape;2038;p49"/>
          <p:cNvGrpSpPr/>
          <p:nvPr/>
        </p:nvGrpSpPr>
        <p:grpSpPr>
          <a:xfrm>
            <a:off x="7663200" y="-725"/>
            <a:ext cx="1480800" cy="1396025"/>
            <a:chOff x="461225" y="3334200"/>
            <a:chExt cx="1480800" cy="1396025"/>
          </a:xfrm>
        </p:grpSpPr>
        <p:grpSp>
          <p:nvGrpSpPr>
            <p:cNvPr id="2039" name="Google Shape;2039;p49"/>
            <p:cNvGrpSpPr/>
            <p:nvPr/>
          </p:nvGrpSpPr>
          <p:grpSpPr>
            <a:xfrm>
              <a:off x="461225" y="3334200"/>
              <a:ext cx="1480800" cy="285300"/>
              <a:chOff x="461225" y="3334200"/>
              <a:chExt cx="1480800" cy="285300"/>
            </a:xfrm>
          </p:grpSpPr>
          <p:sp>
            <p:nvSpPr>
              <p:cNvPr id="2040" name="Google Shape;2040;p49"/>
              <p:cNvSpPr/>
              <p:nvPr/>
            </p:nvSpPr>
            <p:spPr>
              <a:xfrm>
                <a:off x="461225" y="3334200"/>
                <a:ext cx="370200" cy="28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1" name="Google Shape;2041;p49"/>
              <p:cNvSpPr/>
              <p:nvPr/>
            </p:nvSpPr>
            <p:spPr>
              <a:xfrm>
                <a:off x="831425" y="3334200"/>
                <a:ext cx="370200" cy="28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2" name="Google Shape;2042;p49"/>
              <p:cNvSpPr/>
              <p:nvPr/>
            </p:nvSpPr>
            <p:spPr>
              <a:xfrm>
                <a:off x="1201625" y="3334200"/>
                <a:ext cx="370200" cy="28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3" name="Google Shape;2043;p49"/>
              <p:cNvSpPr/>
              <p:nvPr/>
            </p:nvSpPr>
            <p:spPr>
              <a:xfrm>
                <a:off x="1571825" y="3334200"/>
                <a:ext cx="370200" cy="28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44" name="Google Shape;2044;p49"/>
            <p:cNvGrpSpPr/>
            <p:nvPr/>
          </p:nvGrpSpPr>
          <p:grpSpPr>
            <a:xfrm>
              <a:off x="461225" y="3619500"/>
              <a:ext cx="1480800" cy="370200"/>
              <a:chOff x="461225" y="3249175"/>
              <a:chExt cx="1480800" cy="370200"/>
            </a:xfrm>
          </p:grpSpPr>
          <p:sp>
            <p:nvSpPr>
              <p:cNvPr id="2045" name="Google Shape;2045;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6" name="Google Shape;2046;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7" name="Google Shape;2047;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48" name="Google Shape;2048;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49" name="Google Shape;2049;p49"/>
            <p:cNvGrpSpPr/>
            <p:nvPr/>
          </p:nvGrpSpPr>
          <p:grpSpPr>
            <a:xfrm>
              <a:off x="461225" y="3989700"/>
              <a:ext cx="1480800" cy="370200"/>
              <a:chOff x="461225" y="3249175"/>
              <a:chExt cx="1480800" cy="370200"/>
            </a:xfrm>
          </p:grpSpPr>
          <p:sp>
            <p:nvSpPr>
              <p:cNvPr id="2050" name="Google Shape;2050;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1" name="Google Shape;2051;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2" name="Google Shape;2052;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3" name="Google Shape;2053;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054" name="Google Shape;2054;p49"/>
            <p:cNvGrpSpPr/>
            <p:nvPr/>
          </p:nvGrpSpPr>
          <p:grpSpPr>
            <a:xfrm>
              <a:off x="461225" y="4360025"/>
              <a:ext cx="1480800" cy="370200"/>
              <a:chOff x="461225" y="3249175"/>
              <a:chExt cx="1480800" cy="370200"/>
            </a:xfrm>
          </p:grpSpPr>
          <p:sp>
            <p:nvSpPr>
              <p:cNvPr id="2055" name="Google Shape;2055;p49"/>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6" name="Google Shape;2056;p49"/>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7" name="Google Shape;2057;p49"/>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58" name="Google Shape;2058;p49"/>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grpSp>
        <p:nvGrpSpPr>
          <p:cNvPr id="2059" name="Google Shape;2059;p49"/>
          <p:cNvGrpSpPr/>
          <p:nvPr/>
        </p:nvGrpSpPr>
        <p:grpSpPr>
          <a:xfrm>
            <a:off x="1843925" y="-725"/>
            <a:ext cx="7300075" cy="5144088"/>
            <a:chOff x="1870575" y="-635"/>
            <a:chExt cx="7300075" cy="5174097"/>
          </a:xfrm>
        </p:grpSpPr>
        <p:sp>
          <p:nvSpPr>
            <p:cNvPr id="2060" name="Google Shape;2060;p49"/>
            <p:cNvSpPr/>
            <p:nvPr/>
          </p:nvSpPr>
          <p:spPr>
            <a:xfrm>
              <a:off x="1870575" y="-635"/>
              <a:ext cx="7300075" cy="4989625"/>
            </a:xfrm>
            <a:custGeom>
              <a:avLst/>
              <a:gdLst/>
              <a:ahLst/>
              <a:cxnLst/>
              <a:rect l="l" t="t" r="r" b="b"/>
              <a:pathLst>
                <a:path w="292003" h="199585" extrusionOk="0">
                  <a:moveTo>
                    <a:pt x="76429" y="0"/>
                  </a:moveTo>
                  <a:lnTo>
                    <a:pt x="0" y="163603"/>
                  </a:lnTo>
                  <a:lnTo>
                    <a:pt x="250486" y="199585"/>
                  </a:lnTo>
                  <a:lnTo>
                    <a:pt x="292003" y="107785"/>
                  </a:lnTo>
                  <a:lnTo>
                    <a:pt x="292003" y="52891"/>
                  </a:lnTo>
                  <a:lnTo>
                    <a:pt x="234162" y="0"/>
                  </a:lnTo>
                  <a:close/>
                </a:path>
              </a:pathLst>
            </a:custGeom>
            <a:gradFill>
              <a:gsLst>
                <a:gs pos="0">
                  <a:schemeClr val="accent3"/>
                </a:gs>
                <a:gs pos="77000">
                  <a:schemeClr val="accent1"/>
                </a:gs>
                <a:gs pos="100000">
                  <a:schemeClr val="accent1"/>
                </a:gs>
              </a:gsLst>
              <a:lin ang="8099331" scaled="0"/>
            </a:gradFill>
            <a:ln>
              <a:noFill/>
            </a:ln>
          </p:spPr>
        </p:sp>
        <p:sp>
          <p:nvSpPr>
            <p:cNvPr id="2061" name="Google Shape;2061;p49"/>
            <p:cNvSpPr/>
            <p:nvPr/>
          </p:nvSpPr>
          <p:spPr>
            <a:xfrm>
              <a:off x="1870575" y="4089437"/>
              <a:ext cx="6285225" cy="1084025"/>
            </a:xfrm>
            <a:custGeom>
              <a:avLst/>
              <a:gdLst/>
              <a:ahLst/>
              <a:cxnLst/>
              <a:rect l="l" t="t" r="r" b="b"/>
              <a:pathLst>
                <a:path w="251409" h="43361" extrusionOk="0">
                  <a:moveTo>
                    <a:pt x="0" y="0"/>
                  </a:moveTo>
                  <a:lnTo>
                    <a:pt x="6458" y="43361"/>
                  </a:lnTo>
                  <a:lnTo>
                    <a:pt x="251409" y="43361"/>
                  </a:lnTo>
                  <a:lnTo>
                    <a:pt x="250494" y="35931"/>
                  </a:lnTo>
                  <a:close/>
                </a:path>
              </a:pathLst>
            </a:custGeom>
            <a:solidFill>
              <a:schemeClr val="accent5"/>
            </a:solidFill>
            <a:ln>
              <a:noFill/>
            </a:ln>
          </p:spPr>
        </p:sp>
      </p:grpSp>
      <p:sp>
        <p:nvSpPr>
          <p:cNvPr id="2062" name="Google Shape;2062;p49"/>
          <p:cNvSpPr txBox="1">
            <a:spLocks noGrp="1"/>
          </p:cNvSpPr>
          <p:nvPr>
            <p:ph type="body" idx="1"/>
          </p:nvPr>
        </p:nvSpPr>
        <p:spPr>
          <a:xfrm>
            <a:off x="4631450" y="2170025"/>
            <a:ext cx="2896200" cy="1887600"/>
          </a:xfrm>
          <a:prstGeom prst="rect">
            <a:avLst/>
          </a:prstGeom>
        </p:spPr>
        <p:txBody>
          <a:bodyPr spcFirstLastPara="1" wrap="square" lIns="91425" tIns="91425" rIns="91425" bIns="91425" anchor="t" anchorCtr="0">
            <a:noAutofit/>
          </a:bodyPr>
          <a:lstStyle>
            <a:lvl1pPr marL="457200" lvl="0" indent="-292100">
              <a:lnSpc>
                <a:spcPct val="115000"/>
              </a:lnSpc>
              <a:spcBef>
                <a:spcPts val="0"/>
              </a:spcBef>
              <a:spcAft>
                <a:spcPts val="0"/>
              </a:spcAft>
              <a:buClr>
                <a:schemeClr val="lt1"/>
              </a:buClr>
              <a:buSzPts val="1000"/>
              <a:buFont typeface="Sora"/>
              <a:buChar char="●"/>
              <a:defRPr sz="1000"/>
            </a:lvl1pPr>
            <a:lvl2pPr marL="914400" lvl="1" indent="-292100">
              <a:lnSpc>
                <a:spcPct val="115000"/>
              </a:lnSpc>
              <a:spcBef>
                <a:spcPts val="800"/>
              </a:spcBef>
              <a:spcAft>
                <a:spcPts val="0"/>
              </a:spcAft>
              <a:buClr>
                <a:schemeClr val="lt1"/>
              </a:buClr>
              <a:buSzPts val="1000"/>
              <a:buFont typeface="Sora"/>
              <a:buChar char="○"/>
              <a:defRPr sz="1000"/>
            </a:lvl2pPr>
            <a:lvl3pPr marL="1371600" lvl="2" indent="-228600">
              <a:lnSpc>
                <a:spcPct val="115000"/>
              </a:lnSpc>
              <a:spcBef>
                <a:spcPts val="800"/>
              </a:spcBef>
              <a:spcAft>
                <a:spcPts val="0"/>
              </a:spcAft>
              <a:buNone/>
              <a:defRPr sz="1000"/>
            </a:lvl3pPr>
            <a:lvl4pPr marL="1828800" lvl="3" indent="-292100">
              <a:lnSpc>
                <a:spcPct val="115000"/>
              </a:lnSpc>
              <a:spcBef>
                <a:spcPts val="0"/>
              </a:spcBef>
              <a:spcAft>
                <a:spcPts val="0"/>
              </a:spcAft>
              <a:buClr>
                <a:schemeClr val="lt1"/>
              </a:buClr>
              <a:buSzPts val="1000"/>
              <a:buFont typeface="Sora"/>
              <a:buChar char="●"/>
              <a:defRPr sz="1000"/>
            </a:lvl4pPr>
            <a:lvl5pPr marL="2286000" lvl="4" indent="-292100">
              <a:lnSpc>
                <a:spcPct val="115000"/>
              </a:lnSpc>
              <a:spcBef>
                <a:spcPts val="800"/>
              </a:spcBef>
              <a:spcAft>
                <a:spcPts val="0"/>
              </a:spcAft>
              <a:buClr>
                <a:schemeClr val="lt1"/>
              </a:buClr>
              <a:buSzPts val="1000"/>
              <a:buFont typeface="Sora"/>
              <a:buChar char="○"/>
              <a:defRPr sz="1000"/>
            </a:lvl5pPr>
            <a:lvl6pPr marL="2743200" lvl="5" indent="-292100">
              <a:lnSpc>
                <a:spcPct val="115000"/>
              </a:lnSpc>
              <a:spcBef>
                <a:spcPts val="800"/>
              </a:spcBef>
              <a:spcAft>
                <a:spcPts val="0"/>
              </a:spcAft>
              <a:buClr>
                <a:schemeClr val="lt1"/>
              </a:buClr>
              <a:buSzPts val="1000"/>
              <a:buFont typeface="Sora"/>
              <a:buChar char="■"/>
              <a:defRPr sz="1000"/>
            </a:lvl6pPr>
            <a:lvl7pPr marL="3200400" lvl="6" indent="-292100">
              <a:lnSpc>
                <a:spcPct val="115000"/>
              </a:lnSpc>
              <a:spcBef>
                <a:spcPts val="800"/>
              </a:spcBef>
              <a:spcAft>
                <a:spcPts val="0"/>
              </a:spcAft>
              <a:buClr>
                <a:schemeClr val="lt1"/>
              </a:buClr>
              <a:buSzPts val="1000"/>
              <a:buFont typeface="Sora"/>
              <a:buChar char="●"/>
              <a:defRPr sz="1000"/>
            </a:lvl7pPr>
            <a:lvl8pPr marL="3657600" lvl="7" indent="-292100">
              <a:lnSpc>
                <a:spcPct val="115000"/>
              </a:lnSpc>
              <a:spcBef>
                <a:spcPts val="800"/>
              </a:spcBef>
              <a:spcAft>
                <a:spcPts val="0"/>
              </a:spcAft>
              <a:buClr>
                <a:schemeClr val="lt1"/>
              </a:buClr>
              <a:buSzPts val="1000"/>
              <a:buFont typeface="Sora"/>
              <a:buChar char="○"/>
              <a:defRPr sz="1000"/>
            </a:lvl8pPr>
            <a:lvl9pPr marL="4114800" lvl="8" indent="-228600">
              <a:lnSpc>
                <a:spcPct val="115000"/>
              </a:lnSpc>
              <a:spcBef>
                <a:spcPts val="800"/>
              </a:spcBef>
              <a:spcAft>
                <a:spcPts val="0"/>
              </a:spcAft>
              <a:buNone/>
              <a:defRPr sz="1000"/>
            </a:lvl9pPr>
          </a:lstStyle>
          <a:p>
            <a:endParaRPr/>
          </a:p>
        </p:txBody>
      </p:sp>
      <p:sp>
        <p:nvSpPr>
          <p:cNvPr id="2063" name="Google Shape;2063;p49"/>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064" name="Google Shape;2064;p49"/>
          <p:cNvSpPr txBox="1">
            <a:spLocks noGrp="1"/>
          </p:cNvSpPr>
          <p:nvPr>
            <p:ph type="body" idx="2"/>
          </p:nvPr>
        </p:nvSpPr>
        <p:spPr>
          <a:xfrm>
            <a:off x="4631450" y="827575"/>
            <a:ext cx="2896200" cy="12003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Sora"/>
              <a:buChar char="●"/>
              <a:defRPr sz="1000"/>
            </a:lvl1pPr>
            <a:lvl2pPr marL="914400" lvl="1" indent="-292100">
              <a:spcBef>
                <a:spcPts val="800"/>
              </a:spcBef>
              <a:spcAft>
                <a:spcPts val="0"/>
              </a:spcAft>
              <a:buSzPts val="1000"/>
              <a:buFont typeface="Sora"/>
              <a:buChar char="○"/>
              <a:defRPr sz="1000"/>
            </a:lvl2pPr>
            <a:lvl3pPr marL="1371600" lvl="2" indent="-292100">
              <a:spcBef>
                <a:spcPts val="800"/>
              </a:spcBef>
              <a:spcAft>
                <a:spcPts val="0"/>
              </a:spcAft>
              <a:buSzPts val="1000"/>
              <a:buFont typeface="Sora"/>
              <a:buChar char="■"/>
              <a:defRPr sz="1000"/>
            </a:lvl3pPr>
            <a:lvl4pPr marL="1828800" lvl="3" indent="-292100">
              <a:spcBef>
                <a:spcPts val="800"/>
              </a:spcBef>
              <a:spcAft>
                <a:spcPts val="0"/>
              </a:spcAft>
              <a:buSzPts val="1000"/>
              <a:buFont typeface="Sora"/>
              <a:buChar char="●"/>
              <a:defRPr sz="1000"/>
            </a:lvl4pPr>
            <a:lvl5pPr marL="2286000" lvl="4" indent="-292100">
              <a:spcBef>
                <a:spcPts val="800"/>
              </a:spcBef>
              <a:spcAft>
                <a:spcPts val="0"/>
              </a:spcAft>
              <a:buSzPts val="1000"/>
              <a:buFont typeface="Sora"/>
              <a:buChar char="○"/>
              <a:defRPr sz="1000"/>
            </a:lvl5pPr>
            <a:lvl6pPr marL="2743200" lvl="5" indent="-292100">
              <a:spcBef>
                <a:spcPts val="800"/>
              </a:spcBef>
              <a:spcAft>
                <a:spcPts val="0"/>
              </a:spcAft>
              <a:buSzPts val="1000"/>
              <a:buFont typeface="Sora"/>
              <a:buChar char="■"/>
              <a:defRPr sz="1000"/>
            </a:lvl6pPr>
            <a:lvl7pPr marL="3200400" lvl="6" indent="-292100">
              <a:spcBef>
                <a:spcPts val="800"/>
              </a:spcBef>
              <a:spcAft>
                <a:spcPts val="0"/>
              </a:spcAft>
              <a:buSzPts val="1000"/>
              <a:buFont typeface="Sora"/>
              <a:buChar char="●"/>
              <a:defRPr sz="1000"/>
            </a:lvl7pPr>
            <a:lvl8pPr marL="3657600" lvl="7" indent="-292100">
              <a:spcBef>
                <a:spcPts val="800"/>
              </a:spcBef>
              <a:spcAft>
                <a:spcPts val="0"/>
              </a:spcAft>
              <a:buSzPts val="1000"/>
              <a:buFont typeface="Sora"/>
              <a:buChar char="○"/>
              <a:defRPr sz="1000"/>
            </a:lvl8pPr>
            <a:lvl9pPr marL="4114800" lvl="8" indent="-292100">
              <a:spcBef>
                <a:spcPts val="800"/>
              </a:spcBef>
              <a:spcAft>
                <a:spcPts val="800"/>
              </a:spcAft>
              <a:buSzPts val="1000"/>
              <a:buFont typeface="Sora"/>
              <a:buChar char="■"/>
              <a:defRPr sz="1000"/>
            </a:lvl9pPr>
          </a:lstStyle>
          <a:p>
            <a:endParaRPr/>
          </a:p>
        </p:txBody>
      </p:sp>
      <p:sp>
        <p:nvSpPr>
          <p:cNvPr id="2065" name="Google Shape;2065;p49"/>
          <p:cNvSpPr txBox="1">
            <a:spLocks noGrp="1"/>
          </p:cNvSpPr>
          <p:nvPr>
            <p:ph type="title" idx="3"/>
          </p:nvPr>
        </p:nvSpPr>
        <p:spPr>
          <a:xfrm>
            <a:off x="115025" y="502775"/>
            <a:ext cx="3905400" cy="5877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066" name="Google Shape;2066;p49"/>
          <p:cNvSpPr txBox="1">
            <a:spLocks noGrp="1"/>
          </p:cNvSpPr>
          <p:nvPr>
            <p:ph type="title" idx="4"/>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3 images">
  <p:cSld name="BLANK_1_1_1_1_2">
    <p:bg>
      <p:bgPr>
        <a:solidFill>
          <a:schemeClr val="lt1"/>
        </a:solidFill>
        <a:effectLst/>
      </p:bgPr>
    </p:bg>
    <p:spTree>
      <p:nvGrpSpPr>
        <p:cNvPr id="1" name="Shape 2067"/>
        <p:cNvGrpSpPr/>
        <p:nvPr/>
      </p:nvGrpSpPr>
      <p:grpSpPr>
        <a:xfrm>
          <a:off x="0" y="0"/>
          <a:ext cx="0" cy="0"/>
          <a:chOff x="0" y="0"/>
          <a:chExt cx="0" cy="0"/>
        </a:xfrm>
      </p:grpSpPr>
      <p:sp>
        <p:nvSpPr>
          <p:cNvPr id="2068" name="Google Shape;2068;p50"/>
          <p:cNvSpPr/>
          <p:nvPr/>
        </p:nvSpPr>
        <p:spPr>
          <a:xfrm rot="10800000" flipH="1">
            <a:off x="4482600" y="741600"/>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69" name="Google Shape;2069;p50"/>
          <p:cNvSpPr/>
          <p:nvPr/>
        </p:nvSpPr>
        <p:spPr>
          <a:xfrm rot="10800000" flipH="1">
            <a:off x="4482600" y="1014475"/>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70" name="Google Shape;2070;p50"/>
          <p:cNvSpPr/>
          <p:nvPr/>
        </p:nvSpPr>
        <p:spPr>
          <a:xfrm rot="10800000" flipH="1">
            <a:off x="4482600" y="1594038"/>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71" name="Google Shape;2071;p50"/>
          <p:cNvSpPr/>
          <p:nvPr/>
        </p:nvSpPr>
        <p:spPr>
          <a:xfrm rot="10800000" flipH="1">
            <a:off x="4482600" y="1291263"/>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72" name="Google Shape;2072;p50"/>
          <p:cNvSpPr txBox="1">
            <a:spLocks noGrp="1"/>
          </p:cNvSpPr>
          <p:nvPr>
            <p:ph type="title"/>
          </p:nvPr>
        </p:nvSpPr>
        <p:spPr>
          <a:xfrm>
            <a:off x="91950" y="292050"/>
            <a:ext cx="4390500" cy="16035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None/>
              <a:defRPr sz="5500">
                <a:solidFill>
                  <a:schemeClr val="dk2"/>
                </a:solidFill>
              </a:defRPr>
            </a:lvl1pPr>
            <a:lvl2pPr lvl="1">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2pPr>
            <a:lvl3pPr lvl="2">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3pPr>
            <a:lvl4pPr lvl="3">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4pPr>
            <a:lvl5pPr lvl="4">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5pPr>
            <a:lvl6pPr lvl="5">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6pPr>
            <a:lvl7pPr lvl="6">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7pPr>
            <a:lvl8pPr lvl="7">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8pPr>
            <a:lvl9pPr lvl="8">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9pPr>
          </a:lstStyle>
          <a:p>
            <a:endParaRPr/>
          </a:p>
        </p:txBody>
      </p:sp>
      <p:sp>
        <p:nvSpPr>
          <p:cNvPr id="2073" name="Google Shape;2073;p50"/>
          <p:cNvSpPr>
            <a:spLocks noGrp="1"/>
          </p:cNvSpPr>
          <p:nvPr>
            <p:ph type="pic" idx="2"/>
          </p:nvPr>
        </p:nvSpPr>
        <p:spPr>
          <a:xfrm>
            <a:off x="225300" y="3132125"/>
            <a:ext cx="1849800" cy="1770300"/>
          </a:xfrm>
          <a:prstGeom prst="rect">
            <a:avLst/>
          </a:prstGeom>
          <a:noFill/>
          <a:ln>
            <a:noFill/>
          </a:ln>
        </p:spPr>
      </p:sp>
      <p:sp>
        <p:nvSpPr>
          <p:cNvPr id="2074" name="Google Shape;2074;p50"/>
          <p:cNvSpPr>
            <a:spLocks noGrp="1"/>
          </p:cNvSpPr>
          <p:nvPr>
            <p:ph type="pic" idx="3"/>
          </p:nvPr>
        </p:nvSpPr>
        <p:spPr>
          <a:xfrm>
            <a:off x="5262525" y="228600"/>
            <a:ext cx="1865100" cy="1790100"/>
          </a:xfrm>
          <a:prstGeom prst="rect">
            <a:avLst/>
          </a:prstGeom>
          <a:noFill/>
          <a:ln>
            <a:noFill/>
          </a:ln>
        </p:spPr>
      </p:sp>
      <p:sp>
        <p:nvSpPr>
          <p:cNvPr id="2075" name="Google Shape;2075;p50"/>
          <p:cNvSpPr>
            <a:spLocks noGrp="1"/>
          </p:cNvSpPr>
          <p:nvPr>
            <p:ph type="pic" idx="4"/>
          </p:nvPr>
        </p:nvSpPr>
        <p:spPr>
          <a:xfrm>
            <a:off x="7281675" y="228600"/>
            <a:ext cx="1849800" cy="1790100"/>
          </a:xfrm>
          <a:prstGeom prst="rect">
            <a:avLst/>
          </a:prstGeom>
          <a:noFill/>
          <a:ln>
            <a:noFill/>
          </a:ln>
        </p:spPr>
      </p:sp>
      <p:sp>
        <p:nvSpPr>
          <p:cNvPr id="2076" name="Google Shape;2076;p50"/>
          <p:cNvSpPr txBox="1">
            <a:spLocks noGrp="1"/>
          </p:cNvSpPr>
          <p:nvPr>
            <p:ph type="subTitle" idx="1"/>
          </p:nvPr>
        </p:nvSpPr>
        <p:spPr>
          <a:xfrm>
            <a:off x="5262525" y="2153019"/>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077" name="Google Shape;2077;p50"/>
          <p:cNvSpPr txBox="1">
            <a:spLocks noGrp="1"/>
          </p:cNvSpPr>
          <p:nvPr>
            <p:ph type="subTitle" idx="5"/>
          </p:nvPr>
        </p:nvSpPr>
        <p:spPr>
          <a:xfrm>
            <a:off x="7281675" y="2153019"/>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078" name="Google Shape;2078;p50"/>
          <p:cNvSpPr txBox="1">
            <a:spLocks noGrp="1"/>
          </p:cNvSpPr>
          <p:nvPr>
            <p:ph type="title" idx="6"/>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079" name="Google Shape;2079;p50"/>
          <p:cNvSpPr txBox="1">
            <a:spLocks noGrp="1"/>
          </p:cNvSpPr>
          <p:nvPr>
            <p:ph type="title" idx="7"/>
          </p:nvPr>
        </p:nvSpPr>
        <p:spPr>
          <a:xfrm>
            <a:off x="7420225" y="4723025"/>
            <a:ext cx="1583400" cy="189300"/>
          </a:xfrm>
          <a:prstGeom prst="rect">
            <a:avLst/>
          </a:prstGeom>
        </p:spPr>
        <p:txBody>
          <a:bodyPr spcFirstLastPara="1" wrap="square" lIns="182875" tIns="91425" rIns="91425" bIns="0" anchor="b" anchorCtr="0">
            <a:noAutofit/>
          </a:bodyPr>
          <a:lstStyle>
            <a:lvl1pPr lvl="0" algn="r">
              <a:spcBef>
                <a:spcPts val="0"/>
              </a:spcBef>
              <a:spcAft>
                <a:spcPts val="0"/>
              </a:spcAft>
              <a:buNone/>
              <a:defRPr sz="900">
                <a:solidFill>
                  <a:schemeClr val="dk2"/>
                </a:solidFill>
                <a:latin typeface="Sora"/>
                <a:ea typeface="Sora"/>
                <a:cs typeface="Sora"/>
                <a:sym typeface="Sora"/>
              </a:defRPr>
            </a:lvl1pPr>
            <a:lvl2pPr lvl="1"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
        <p:nvSpPr>
          <p:cNvPr id="2080" name="Google Shape;2080;p50"/>
          <p:cNvSpPr txBox="1">
            <a:spLocks noGrp="1"/>
          </p:cNvSpPr>
          <p:nvPr>
            <p:ph type="subTitle" idx="8"/>
          </p:nvPr>
        </p:nvSpPr>
        <p:spPr>
          <a:xfrm>
            <a:off x="2216381" y="3132125"/>
            <a:ext cx="1566900" cy="480900"/>
          </a:xfrm>
          <a:prstGeom prst="rect">
            <a:avLst/>
          </a:prstGeom>
        </p:spPr>
        <p:txBody>
          <a:bodyPr spcFirstLastPara="1" wrap="square" lIns="0" tIns="0" rIns="91425" bIns="91425" anchor="t" anchorCtr="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grpSp>
        <p:nvGrpSpPr>
          <p:cNvPr id="2081" name="Google Shape;2081;p50"/>
          <p:cNvGrpSpPr/>
          <p:nvPr/>
        </p:nvGrpSpPr>
        <p:grpSpPr>
          <a:xfrm>
            <a:off x="4308382" y="2704009"/>
            <a:ext cx="4833127" cy="2437045"/>
            <a:chOff x="4308382" y="2704009"/>
            <a:chExt cx="4833127" cy="2437045"/>
          </a:xfrm>
        </p:grpSpPr>
        <p:sp>
          <p:nvSpPr>
            <p:cNvPr id="2082" name="Google Shape;2082;p50"/>
            <p:cNvSpPr/>
            <p:nvPr/>
          </p:nvSpPr>
          <p:spPr>
            <a:xfrm>
              <a:off x="4308382" y="4487840"/>
              <a:ext cx="4833127" cy="653214"/>
            </a:xfrm>
            <a:custGeom>
              <a:avLst/>
              <a:gdLst/>
              <a:ahLst/>
              <a:cxnLst/>
              <a:rect l="l" t="t" r="r" b="b"/>
              <a:pathLst>
                <a:path w="89735" h="12128" extrusionOk="0">
                  <a:moveTo>
                    <a:pt x="6834" y="1"/>
                  </a:moveTo>
                  <a:lnTo>
                    <a:pt x="6030" y="336"/>
                  </a:lnTo>
                  <a:lnTo>
                    <a:pt x="5271" y="671"/>
                  </a:lnTo>
                  <a:lnTo>
                    <a:pt x="4556" y="1006"/>
                  </a:lnTo>
                  <a:lnTo>
                    <a:pt x="3887" y="1363"/>
                  </a:lnTo>
                  <a:lnTo>
                    <a:pt x="3284" y="1720"/>
                  </a:lnTo>
                  <a:lnTo>
                    <a:pt x="2703" y="2078"/>
                  </a:lnTo>
                  <a:lnTo>
                    <a:pt x="2212" y="2457"/>
                  </a:lnTo>
                  <a:lnTo>
                    <a:pt x="1743" y="2815"/>
                  </a:lnTo>
                  <a:lnTo>
                    <a:pt x="1341" y="3194"/>
                  </a:lnTo>
                  <a:lnTo>
                    <a:pt x="983" y="3574"/>
                  </a:lnTo>
                  <a:lnTo>
                    <a:pt x="693" y="3954"/>
                  </a:lnTo>
                  <a:lnTo>
                    <a:pt x="447" y="4333"/>
                  </a:lnTo>
                  <a:lnTo>
                    <a:pt x="246" y="4713"/>
                  </a:lnTo>
                  <a:lnTo>
                    <a:pt x="112" y="5093"/>
                  </a:lnTo>
                  <a:lnTo>
                    <a:pt x="68" y="5294"/>
                  </a:lnTo>
                  <a:lnTo>
                    <a:pt x="45" y="5495"/>
                  </a:lnTo>
                  <a:lnTo>
                    <a:pt x="23" y="5673"/>
                  </a:lnTo>
                  <a:lnTo>
                    <a:pt x="1" y="5874"/>
                  </a:lnTo>
                  <a:lnTo>
                    <a:pt x="23" y="6098"/>
                  </a:lnTo>
                  <a:lnTo>
                    <a:pt x="45" y="6299"/>
                  </a:lnTo>
                  <a:lnTo>
                    <a:pt x="90" y="6500"/>
                  </a:lnTo>
                  <a:lnTo>
                    <a:pt x="135" y="6723"/>
                  </a:lnTo>
                  <a:lnTo>
                    <a:pt x="202" y="6924"/>
                  </a:lnTo>
                  <a:lnTo>
                    <a:pt x="291" y="7125"/>
                  </a:lnTo>
                  <a:lnTo>
                    <a:pt x="403" y="7326"/>
                  </a:lnTo>
                  <a:lnTo>
                    <a:pt x="514" y="7527"/>
                  </a:lnTo>
                  <a:lnTo>
                    <a:pt x="782" y="7951"/>
                  </a:lnTo>
                  <a:lnTo>
                    <a:pt x="1140" y="8353"/>
                  </a:lnTo>
                  <a:lnTo>
                    <a:pt x="1542" y="8755"/>
                  </a:lnTo>
                  <a:lnTo>
                    <a:pt x="2011" y="9157"/>
                  </a:lnTo>
                  <a:lnTo>
                    <a:pt x="2524" y="9537"/>
                  </a:lnTo>
                  <a:lnTo>
                    <a:pt x="3105" y="9939"/>
                  </a:lnTo>
                  <a:lnTo>
                    <a:pt x="3753" y="10319"/>
                  </a:lnTo>
                  <a:lnTo>
                    <a:pt x="4445" y="10698"/>
                  </a:lnTo>
                  <a:lnTo>
                    <a:pt x="5204" y="11056"/>
                  </a:lnTo>
                  <a:lnTo>
                    <a:pt x="6030" y="11435"/>
                  </a:lnTo>
                  <a:lnTo>
                    <a:pt x="6901" y="11793"/>
                  </a:lnTo>
                  <a:lnTo>
                    <a:pt x="7839" y="12128"/>
                  </a:lnTo>
                  <a:lnTo>
                    <a:pt x="84799" y="12128"/>
                  </a:lnTo>
                  <a:lnTo>
                    <a:pt x="89734" y="9783"/>
                  </a:lnTo>
                  <a:lnTo>
                    <a:pt x="89734" y="1966"/>
                  </a:lnTo>
                  <a:lnTo>
                    <a:pt x="89310" y="1698"/>
                  </a:lnTo>
                  <a:lnTo>
                    <a:pt x="88886" y="1452"/>
                  </a:lnTo>
                  <a:lnTo>
                    <a:pt x="88439" y="1207"/>
                  </a:lnTo>
                  <a:lnTo>
                    <a:pt x="87948" y="961"/>
                  </a:lnTo>
                  <a:lnTo>
                    <a:pt x="86920" y="470"/>
                  </a:lnTo>
                  <a:lnTo>
                    <a:pt x="85781" y="1"/>
                  </a:lnTo>
                  <a:lnTo>
                    <a:pt x="84977" y="314"/>
                  </a:lnTo>
                  <a:lnTo>
                    <a:pt x="84106" y="604"/>
                  </a:lnTo>
                  <a:lnTo>
                    <a:pt x="83235" y="917"/>
                  </a:lnTo>
                  <a:lnTo>
                    <a:pt x="82297" y="1185"/>
                  </a:lnTo>
                  <a:lnTo>
                    <a:pt x="81359" y="1475"/>
                  </a:lnTo>
                  <a:lnTo>
                    <a:pt x="80355" y="1743"/>
                  </a:lnTo>
                  <a:lnTo>
                    <a:pt x="79350" y="2011"/>
                  </a:lnTo>
                  <a:lnTo>
                    <a:pt x="78300" y="2256"/>
                  </a:lnTo>
                  <a:lnTo>
                    <a:pt x="77228" y="2502"/>
                  </a:lnTo>
                  <a:lnTo>
                    <a:pt x="76111" y="2725"/>
                  </a:lnTo>
                  <a:lnTo>
                    <a:pt x="74972" y="2971"/>
                  </a:lnTo>
                  <a:lnTo>
                    <a:pt x="73811" y="3172"/>
                  </a:lnTo>
                  <a:lnTo>
                    <a:pt x="72627" y="3395"/>
                  </a:lnTo>
                  <a:lnTo>
                    <a:pt x="71421" y="3574"/>
                  </a:lnTo>
                  <a:lnTo>
                    <a:pt x="68920" y="3954"/>
                  </a:lnTo>
                  <a:lnTo>
                    <a:pt x="66329" y="4266"/>
                  </a:lnTo>
                  <a:lnTo>
                    <a:pt x="63672" y="4557"/>
                  </a:lnTo>
                  <a:lnTo>
                    <a:pt x="60925" y="4802"/>
                  </a:lnTo>
                  <a:lnTo>
                    <a:pt x="58111" y="5003"/>
                  </a:lnTo>
                  <a:lnTo>
                    <a:pt x="55230" y="5160"/>
                  </a:lnTo>
                  <a:lnTo>
                    <a:pt x="52304" y="5271"/>
                  </a:lnTo>
                  <a:lnTo>
                    <a:pt x="49334" y="5361"/>
                  </a:lnTo>
                  <a:lnTo>
                    <a:pt x="46319" y="5383"/>
                  </a:lnTo>
                  <a:lnTo>
                    <a:pt x="43282" y="5361"/>
                  </a:lnTo>
                  <a:lnTo>
                    <a:pt x="40312" y="5271"/>
                  </a:lnTo>
                  <a:lnTo>
                    <a:pt x="37386" y="5160"/>
                  </a:lnTo>
                  <a:lnTo>
                    <a:pt x="34505" y="5003"/>
                  </a:lnTo>
                  <a:lnTo>
                    <a:pt x="31691" y="4802"/>
                  </a:lnTo>
                  <a:lnTo>
                    <a:pt x="28944" y="4557"/>
                  </a:lnTo>
                  <a:lnTo>
                    <a:pt x="26286" y="4266"/>
                  </a:lnTo>
                  <a:lnTo>
                    <a:pt x="23696" y="3954"/>
                  </a:lnTo>
                  <a:lnTo>
                    <a:pt x="21195" y="3574"/>
                  </a:lnTo>
                  <a:lnTo>
                    <a:pt x="19989" y="3395"/>
                  </a:lnTo>
                  <a:lnTo>
                    <a:pt x="18805" y="3172"/>
                  </a:lnTo>
                  <a:lnTo>
                    <a:pt x="17644" y="2971"/>
                  </a:lnTo>
                  <a:lnTo>
                    <a:pt x="16505" y="2725"/>
                  </a:lnTo>
                  <a:lnTo>
                    <a:pt x="15410" y="2502"/>
                  </a:lnTo>
                  <a:lnTo>
                    <a:pt x="14316" y="2256"/>
                  </a:lnTo>
                  <a:lnTo>
                    <a:pt x="13266" y="2011"/>
                  </a:lnTo>
                  <a:lnTo>
                    <a:pt x="12261" y="1743"/>
                  </a:lnTo>
                  <a:lnTo>
                    <a:pt x="11279" y="1475"/>
                  </a:lnTo>
                  <a:lnTo>
                    <a:pt x="10318" y="1185"/>
                  </a:lnTo>
                  <a:lnTo>
                    <a:pt x="9403" y="917"/>
                  </a:lnTo>
                  <a:lnTo>
                    <a:pt x="8509" y="604"/>
                  </a:lnTo>
                  <a:lnTo>
                    <a:pt x="7661" y="314"/>
                  </a:lnTo>
                  <a:lnTo>
                    <a:pt x="6834" y="1"/>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083" name="Google Shape;2083;p50"/>
            <p:cNvSpPr/>
            <p:nvPr/>
          </p:nvSpPr>
          <p:spPr>
            <a:xfrm>
              <a:off x="4308382" y="3740892"/>
              <a:ext cx="4833127" cy="741006"/>
            </a:xfrm>
            <a:custGeom>
              <a:avLst/>
              <a:gdLst/>
              <a:ahLst/>
              <a:cxnLst/>
              <a:rect l="l" t="t" r="r" b="b"/>
              <a:pathLst>
                <a:path w="89735" h="13758" extrusionOk="0">
                  <a:moveTo>
                    <a:pt x="13289" y="0"/>
                  </a:moveTo>
                  <a:lnTo>
                    <a:pt x="11725" y="402"/>
                  </a:lnTo>
                  <a:lnTo>
                    <a:pt x="10251" y="826"/>
                  </a:lnTo>
                  <a:lnTo>
                    <a:pt x="8889" y="1251"/>
                  </a:lnTo>
                  <a:lnTo>
                    <a:pt x="7594" y="1697"/>
                  </a:lnTo>
                  <a:lnTo>
                    <a:pt x="6410" y="2166"/>
                  </a:lnTo>
                  <a:lnTo>
                    <a:pt x="5316" y="2635"/>
                  </a:lnTo>
                  <a:lnTo>
                    <a:pt x="4333" y="3127"/>
                  </a:lnTo>
                  <a:lnTo>
                    <a:pt x="3864" y="3372"/>
                  </a:lnTo>
                  <a:lnTo>
                    <a:pt x="3440" y="3618"/>
                  </a:lnTo>
                  <a:lnTo>
                    <a:pt x="3038" y="3886"/>
                  </a:lnTo>
                  <a:lnTo>
                    <a:pt x="2636" y="4132"/>
                  </a:lnTo>
                  <a:lnTo>
                    <a:pt x="2279" y="4377"/>
                  </a:lnTo>
                  <a:lnTo>
                    <a:pt x="1944" y="4645"/>
                  </a:lnTo>
                  <a:lnTo>
                    <a:pt x="1653" y="4913"/>
                  </a:lnTo>
                  <a:lnTo>
                    <a:pt x="1363" y="5159"/>
                  </a:lnTo>
                  <a:lnTo>
                    <a:pt x="1117" y="5427"/>
                  </a:lnTo>
                  <a:lnTo>
                    <a:pt x="872" y="5695"/>
                  </a:lnTo>
                  <a:lnTo>
                    <a:pt x="671" y="5963"/>
                  </a:lnTo>
                  <a:lnTo>
                    <a:pt x="492" y="6231"/>
                  </a:lnTo>
                  <a:lnTo>
                    <a:pt x="358" y="6499"/>
                  </a:lnTo>
                  <a:lnTo>
                    <a:pt x="224" y="6789"/>
                  </a:lnTo>
                  <a:lnTo>
                    <a:pt x="135" y="7057"/>
                  </a:lnTo>
                  <a:lnTo>
                    <a:pt x="68" y="7325"/>
                  </a:lnTo>
                  <a:lnTo>
                    <a:pt x="23" y="7616"/>
                  </a:lnTo>
                  <a:lnTo>
                    <a:pt x="1" y="7884"/>
                  </a:lnTo>
                  <a:lnTo>
                    <a:pt x="23" y="8085"/>
                  </a:lnTo>
                  <a:lnTo>
                    <a:pt x="45" y="8263"/>
                  </a:lnTo>
                  <a:lnTo>
                    <a:pt x="68" y="8464"/>
                  </a:lnTo>
                  <a:lnTo>
                    <a:pt x="112" y="8665"/>
                  </a:lnTo>
                  <a:lnTo>
                    <a:pt x="246" y="9045"/>
                  </a:lnTo>
                  <a:lnTo>
                    <a:pt x="447" y="9425"/>
                  </a:lnTo>
                  <a:lnTo>
                    <a:pt x="693" y="9804"/>
                  </a:lnTo>
                  <a:lnTo>
                    <a:pt x="983" y="10184"/>
                  </a:lnTo>
                  <a:lnTo>
                    <a:pt x="1341" y="10564"/>
                  </a:lnTo>
                  <a:lnTo>
                    <a:pt x="1743" y="10943"/>
                  </a:lnTo>
                  <a:lnTo>
                    <a:pt x="2212" y="11301"/>
                  </a:lnTo>
                  <a:lnTo>
                    <a:pt x="2703" y="11680"/>
                  </a:lnTo>
                  <a:lnTo>
                    <a:pt x="3284" y="12038"/>
                  </a:lnTo>
                  <a:lnTo>
                    <a:pt x="3887" y="12395"/>
                  </a:lnTo>
                  <a:lnTo>
                    <a:pt x="4556" y="12752"/>
                  </a:lnTo>
                  <a:lnTo>
                    <a:pt x="5271" y="13087"/>
                  </a:lnTo>
                  <a:lnTo>
                    <a:pt x="6030" y="13422"/>
                  </a:lnTo>
                  <a:lnTo>
                    <a:pt x="6834" y="13757"/>
                  </a:lnTo>
                  <a:lnTo>
                    <a:pt x="7661" y="13445"/>
                  </a:lnTo>
                  <a:lnTo>
                    <a:pt x="8509" y="13154"/>
                  </a:lnTo>
                  <a:lnTo>
                    <a:pt x="9403" y="12864"/>
                  </a:lnTo>
                  <a:lnTo>
                    <a:pt x="10318" y="12574"/>
                  </a:lnTo>
                  <a:lnTo>
                    <a:pt x="11279" y="12283"/>
                  </a:lnTo>
                  <a:lnTo>
                    <a:pt x="12261" y="12015"/>
                  </a:lnTo>
                  <a:lnTo>
                    <a:pt x="13266" y="11747"/>
                  </a:lnTo>
                  <a:lnTo>
                    <a:pt x="14316" y="11502"/>
                  </a:lnTo>
                  <a:lnTo>
                    <a:pt x="15410" y="11256"/>
                  </a:lnTo>
                  <a:lnTo>
                    <a:pt x="16505" y="11033"/>
                  </a:lnTo>
                  <a:lnTo>
                    <a:pt x="17644" y="10809"/>
                  </a:lnTo>
                  <a:lnTo>
                    <a:pt x="18805" y="10586"/>
                  </a:lnTo>
                  <a:lnTo>
                    <a:pt x="19989" y="10385"/>
                  </a:lnTo>
                  <a:lnTo>
                    <a:pt x="21195" y="10184"/>
                  </a:lnTo>
                  <a:lnTo>
                    <a:pt x="23696" y="9804"/>
                  </a:lnTo>
                  <a:lnTo>
                    <a:pt x="26286" y="9492"/>
                  </a:lnTo>
                  <a:lnTo>
                    <a:pt x="28944" y="9201"/>
                  </a:lnTo>
                  <a:lnTo>
                    <a:pt x="31691" y="8956"/>
                  </a:lnTo>
                  <a:lnTo>
                    <a:pt x="34505" y="8755"/>
                  </a:lnTo>
                  <a:lnTo>
                    <a:pt x="37386" y="8598"/>
                  </a:lnTo>
                  <a:lnTo>
                    <a:pt x="40312" y="8487"/>
                  </a:lnTo>
                  <a:lnTo>
                    <a:pt x="43282" y="8420"/>
                  </a:lnTo>
                  <a:lnTo>
                    <a:pt x="46319" y="8397"/>
                  </a:lnTo>
                  <a:lnTo>
                    <a:pt x="49334" y="8420"/>
                  </a:lnTo>
                  <a:lnTo>
                    <a:pt x="52304" y="8487"/>
                  </a:lnTo>
                  <a:lnTo>
                    <a:pt x="55230" y="8598"/>
                  </a:lnTo>
                  <a:lnTo>
                    <a:pt x="58111" y="8755"/>
                  </a:lnTo>
                  <a:lnTo>
                    <a:pt x="60925" y="8956"/>
                  </a:lnTo>
                  <a:lnTo>
                    <a:pt x="63672" y="9201"/>
                  </a:lnTo>
                  <a:lnTo>
                    <a:pt x="66329" y="9492"/>
                  </a:lnTo>
                  <a:lnTo>
                    <a:pt x="68920" y="9804"/>
                  </a:lnTo>
                  <a:lnTo>
                    <a:pt x="71421" y="10184"/>
                  </a:lnTo>
                  <a:lnTo>
                    <a:pt x="72627" y="10385"/>
                  </a:lnTo>
                  <a:lnTo>
                    <a:pt x="73811" y="10586"/>
                  </a:lnTo>
                  <a:lnTo>
                    <a:pt x="74972" y="10809"/>
                  </a:lnTo>
                  <a:lnTo>
                    <a:pt x="76111" y="11033"/>
                  </a:lnTo>
                  <a:lnTo>
                    <a:pt x="77228" y="11256"/>
                  </a:lnTo>
                  <a:lnTo>
                    <a:pt x="78300" y="11502"/>
                  </a:lnTo>
                  <a:lnTo>
                    <a:pt x="79350" y="11747"/>
                  </a:lnTo>
                  <a:lnTo>
                    <a:pt x="80355" y="12015"/>
                  </a:lnTo>
                  <a:lnTo>
                    <a:pt x="81359" y="12283"/>
                  </a:lnTo>
                  <a:lnTo>
                    <a:pt x="82297" y="12574"/>
                  </a:lnTo>
                  <a:lnTo>
                    <a:pt x="83235" y="12864"/>
                  </a:lnTo>
                  <a:lnTo>
                    <a:pt x="84106" y="13154"/>
                  </a:lnTo>
                  <a:lnTo>
                    <a:pt x="84977" y="13445"/>
                  </a:lnTo>
                  <a:lnTo>
                    <a:pt x="85781" y="13757"/>
                  </a:lnTo>
                  <a:lnTo>
                    <a:pt x="86920" y="13288"/>
                  </a:lnTo>
                  <a:lnTo>
                    <a:pt x="87948" y="12797"/>
                  </a:lnTo>
                  <a:lnTo>
                    <a:pt x="88439" y="12551"/>
                  </a:lnTo>
                  <a:lnTo>
                    <a:pt x="88886" y="12306"/>
                  </a:lnTo>
                  <a:lnTo>
                    <a:pt x="89310" y="12060"/>
                  </a:lnTo>
                  <a:lnTo>
                    <a:pt x="89734" y="11792"/>
                  </a:lnTo>
                  <a:lnTo>
                    <a:pt x="89734" y="3975"/>
                  </a:lnTo>
                  <a:lnTo>
                    <a:pt x="89288" y="3685"/>
                  </a:lnTo>
                  <a:lnTo>
                    <a:pt x="88819" y="3417"/>
                  </a:lnTo>
                  <a:lnTo>
                    <a:pt x="88305" y="3149"/>
                  </a:lnTo>
                  <a:lnTo>
                    <a:pt x="87791" y="2881"/>
                  </a:lnTo>
                  <a:lnTo>
                    <a:pt x="87233" y="2613"/>
                  </a:lnTo>
                  <a:lnTo>
                    <a:pt x="86652" y="2367"/>
                  </a:lnTo>
                  <a:lnTo>
                    <a:pt x="86049" y="2099"/>
                  </a:lnTo>
                  <a:lnTo>
                    <a:pt x="85402" y="1854"/>
                  </a:lnTo>
                  <a:lnTo>
                    <a:pt x="84039" y="1362"/>
                  </a:lnTo>
                  <a:lnTo>
                    <a:pt x="82588" y="893"/>
                  </a:lnTo>
                  <a:lnTo>
                    <a:pt x="81002" y="424"/>
                  </a:lnTo>
                  <a:lnTo>
                    <a:pt x="79327" y="0"/>
                  </a:lnTo>
                  <a:lnTo>
                    <a:pt x="77652" y="380"/>
                  </a:lnTo>
                  <a:lnTo>
                    <a:pt x="75910" y="759"/>
                  </a:lnTo>
                  <a:lnTo>
                    <a:pt x="74101" y="1117"/>
                  </a:lnTo>
                  <a:lnTo>
                    <a:pt x="72225" y="1429"/>
                  </a:lnTo>
                  <a:lnTo>
                    <a:pt x="70305" y="1742"/>
                  </a:lnTo>
                  <a:lnTo>
                    <a:pt x="68317" y="2010"/>
                  </a:lnTo>
                  <a:lnTo>
                    <a:pt x="66307" y="2278"/>
                  </a:lnTo>
                  <a:lnTo>
                    <a:pt x="64230" y="2501"/>
                  </a:lnTo>
                  <a:lnTo>
                    <a:pt x="62108" y="2702"/>
                  </a:lnTo>
                  <a:lnTo>
                    <a:pt x="59942" y="2881"/>
                  </a:lnTo>
                  <a:lnTo>
                    <a:pt x="57754" y="3015"/>
                  </a:lnTo>
                  <a:lnTo>
                    <a:pt x="55520" y="3149"/>
                  </a:lnTo>
                  <a:lnTo>
                    <a:pt x="53242" y="3238"/>
                  </a:lnTo>
                  <a:lnTo>
                    <a:pt x="50964" y="3305"/>
                  </a:lnTo>
                  <a:lnTo>
                    <a:pt x="48642" y="3350"/>
                  </a:lnTo>
                  <a:lnTo>
                    <a:pt x="46319" y="3372"/>
                  </a:lnTo>
                  <a:lnTo>
                    <a:pt x="43974" y="3350"/>
                  </a:lnTo>
                  <a:lnTo>
                    <a:pt x="41652" y="3305"/>
                  </a:lnTo>
                  <a:lnTo>
                    <a:pt x="39374" y="3238"/>
                  </a:lnTo>
                  <a:lnTo>
                    <a:pt x="37096" y="3149"/>
                  </a:lnTo>
                  <a:lnTo>
                    <a:pt x="34885" y="3015"/>
                  </a:lnTo>
                  <a:lnTo>
                    <a:pt x="32674" y="2881"/>
                  </a:lnTo>
                  <a:lnTo>
                    <a:pt x="30507" y="2702"/>
                  </a:lnTo>
                  <a:lnTo>
                    <a:pt x="28408" y="2501"/>
                  </a:lnTo>
                  <a:lnTo>
                    <a:pt x="26331" y="2278"/>
                  </a:lnTo>
                  <a:lnTo>
                    <a:pt x="24299" y="2010"/>
                  </a:lnTo>
                  <a:lnTo>
                    <a:pt x="22311" y="1742"/>
                  </a:lnTo>
                  <a:lnTo>
                    <a:pt x="20391" y="1429"/>
                  </a:lnTo>
                  <a:lnTo>
                    <a:pt x="18515" y="1117"/>
                  </a:lnTo>
                  <a:lnTo>
                    <a:pt x="16706" y="759"/>
                  </a:lnTo>
                  <a:lnTo>
                    <a:pt x="14964" y="380"/>
                  </a:lnTo>
                  <a:lnTo>
                    <a:pt x="13289"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084" name="Google Shape;2084;p50"/>
            <p:cNvSpPr/>
            <p:nvPr/>
          </p:nvSpPr>
          <p:spPr>
            <a:xfrm>
              <a:off x="4308382" y="2704009"/>
              <a:ext cx="4833127" cy="1032065"/>
            </a:xfrm>
            <a:custGeom>
              <a:avLst/>
              <a:gdLst/>
              <a:ahLst/>
              <a:cxnLst/>
              <a:rect l="l" t="t" r="r" b="b"/>
              <a:pathLst>
                <a:path w="89735" h="19162" extrusionOk="0">
                  <a:moveTo>
                    <a:pt x="43929" y="0"/>
                  </a:moveTo>
                  <a:lnTo>
                    <a:pt x="41585" y="45"/>
                  </a:lnTo>
                  <a:lnTo>
                    <a:pt x="39262" y="134"/>
                  </a:lnTo>
                  <a:lnTo>
                    <a:pt x="36984" y="224"/>
                  </a:lnTo>
                  <a:lnTo>
                    <a:pt x="34751" y="358"/>
                  </a:lnTo>
                  <a:lnTo>
                    <a:pt x="32562" y="492"/>
                  </a:lnTo>
                  <a:lnTo>
                    <a:pt x="30396" y="670"/>
                  </a:lnTo>
                  <a:lnTo>
                    <a:pt x="28296" y="871"/>
                  </a:lnTo>
                  <a:lnTo>
                    <a:pt x="26264" y="1117"/>
                  </a:lnTo>
                  <a:lnTo>
                    <a:pt x="24254" y="1363"/>
                  </a:lnTo>
                  <a:lnTo>
                    <a:pt x="22311" y="1631"/>
                  </a:lnTo>
                  <a:lnTo>
                    <a:pt x="20435" y="1921"/>
                  </a:lnTo>
                  <a:lnTo>
                    <a:pt x="18626" y="2233"/>
                  </a:lnTo>
                  <a:lnTo>
                    <a:pt x="16884" y="2568"/>
                  </a:lnTo>
                  <a:lnTo>
                    <a:pt x="15187" y="2926"/>
                  </a:lnTo>
                  <a:lnTo>
                    <a:pt x="13579" y="3305"/>
                  </a:lnTo>
                  <a:lnTo>
                    <a:pt x="12060" y="3685"/>
                  </a:lnTo>
                  <a:lnTo>
                    <a:pt x="10586" y="4087"/>
                  </a:lnTo>
                  <a:lnTo>
                    <a:pt x="9224" y="4534"/>
                  </a:lnTo>
                  <a:lnTo>
                    <a:pt x="7929" y="4958"/>
                  </a:lnTo>
                  <a:lnTo>
                    <a:pt x="6723" y="5427"/>
                  </a:lnTo>
                  <a:lnTo>
                    <a:pt x="5606" y="5896"/>
                  </a:lnTo>
                  <a:lnTo>
                    <a:pt x="4579" y="6387"/>
                  </a:lnTo>
                  <a:lnTo>
                    <a:pt x="4110" y="6633"/>
                  </a:lnTo>
                  <a:lnTo>
                    <a:pt x="3663" y="6879"/>
                  </a:lnTo>
                  <a:lnTo>
                    <a:pt x="3217" y="7124"/>
                  </a:lnTo>
                  <a:lnTo>
                    <a:pt x="2815" y="7392"/>
                  </a:lnTo>
                  <a:lnTo>
                    <a:pt x="2435" y="7660"/>
                  </a:lnTo>
                  <a:lnTo>
                    <a:pt x="2100" y="7906"/>
                  </a:lnTo>
                  <a:lnTo>
                    <a:pt x="1765" y="8174"/>
                  </a:lnTo>
                  <a:lnTo>
                    <a:pt x="1475" y="8442"/>
                  </a:lnTo>
                  <a:lnTo>
                    <a:pt x="1207" y="8710"/>
                  </a:lnTo>
                  <a:lnTo>
                    <a:pt x="961" y="9000"/>
                  </a:lnTo>
                  <a:lnTo>
                    <a:pt x="738" y="9268"/>
                  </a:lnTo>
                  <a:lnTo>
                    <a:pt x="537" y="9559"/>
                  </a:lnTo>
                  <a:lnTo>
                    <a:pt x="380" y="9827"/>
                  </a:lnTo>
                  <a:lnTo>
                    <a:pt x="246" y="10117"/>
                  </a:lnTo>
                  <a:lnTo>
                    <a:pt x="135" y="10385"/>
                  </a:lnTo>
                  <a:lnTo>
                    <a:pt x="68" y="10675"/>
                  </a:lnTo>
                  <a:lnTo>
                    <a:pt x="23" y="10966"/>
                  </a:lnTo>
                  <a:lnTo>
                    <a:pt x="1" y="11256"/>
                  </a:lnTo>
                  <a:lnTo>
                    <a:pt x="23" y="11546"/>
                  </a:lnTo>
                  <a:lnTo>
                    <a:pt x="68" y="11814"/>
                  </a:lnTo>
                  <a:lnTo>
                    <a:pt x="135" y="12082"/>
                  </a:lnTo>
                  <a:lnTo>
                    <a:pt x="224" y="12373"/>
                  </a:lnTo>
                  <a:lnTo>
                    <a:pt x="358" y="12641"/>
                  </a:lnTo>
                  <a:lnTo>
                    <a:pt x="492" y="12909"/>
                  </a:lnTo>
                  <a:lnTo>
                    <a:pt x="671" y="13177"/>
                  </a:lnTo>
                  <a:lnTo>
                    <a:pt x="872" y="13445"/>
                  </a:lnTo>
                  <a:lnTo>
                    <a:pt x="1117" y="13713"/>
                  </a:lnTo>
                  <a:lnTo>
                    <a:pt x="1363" y="13981"/>
                  </a:lnTo>
                  <a:lnTo>
                    <a:pt x="1653" y="14249"/>
                  </a:lnTo>
                  <a:lnTo>
                    <a:pt x="1944" y="14494"/>
                  </a:lnTo>
                  <a:lnTo>
                    <a:pt x="2279" y="14762"/>
                  </a:lnTo>
                  <a:lnTo>
                    <a:pt x="2636" y="15008"/>
                  </a:lnTo>
                  <a:lnTo>
                    <a:pt x="3038" y="15276"/>
                  </a:lnTo>
                  <a:lnTo>
                    <a:pt x="3440" y="15522"/>
                  </a:lnTo>
                  <a:lnTo>
                    <a:pt x="3864" y="15767"/>
                  </a:lnTo>
                  <a:lnTo>
                    <a:pt x="4333" y="16013"/>
                  </a:lnTo>
                  <a:lnTo>
                    <a:pt x="5316" y="16504"/>
                  </a:lnTo>
                  <a:lnTo>
                    <a:pt x="6410" y="16973"/>
                  </a:lnTo>
                  <a:lnTo>
                    <a:pt x="7594" y="17442"/>
                  </a:lnTo>
                  <a:lnTo>
                    <a:pt x="8889" y="17889"/>
                  </a:lnTo>
                  <a:lnTo>
                    <a:pt x="10251" y="18335"/>
                  </a:lnTo>
                  <a:lnTo>
                    <a:pt x="11725" y="18737"/>
                  </a:lnTo>
                  <a:lnTo>
                    <a:pt x="13289" y="19162"/>
                  </a:lnTo>
                  <a:lnTo>
                    <a:pt x="14964" y="18760"/>
                  </a:lnTo>
                  <a:lnTo>
                    <a:pt x="16706" y="18380"/>
                  </a:lnTo>
                  <a:lnTo>
                    <a:pt x="18515" y="18023"/>
                  </a:lnTo>
                  <a:lnTo>
                    <a:pt x="20391" y="17710"/>
                  </a:lnTo>
                  <a:lnTo>
                    <a:pt x="22311" y="17398"/>
                  </a:lnTo>
                  <a:lnTo>
                    <a:pt x="24299" y="17130"/>
                  </a:lnTo>
                  <a:lnTo>
                    <a:pt x="26331" y="16884"/>
                  </a:lnTo>
                  <a:lnTo>
                    <a:pt x="28408" y="16638"/>
                  </a:lnTo>
                  <a:lnTo>
                    <a:pt x="30507" y="16437"/>
                  </a:lnTo>
                  <a:lnTo>
                    <a:pt x="32674" y="16281"/>
                  </a:lnTo>
                  <a:lnTo>
                    <a:pt x="34885" y="16125"/>
                  </a:lnTo>
                  <a:lnTo>
                    <a:pt x="37096" y="15991"/>
                  </a:lnTo>
                  <a:lnTo>
                    <a:pt x="39374" y="15901"/>
                  </a:lnTo>
                  <a:lnTo>
                    <a:pt x="41652" y="15834"/>
                  </a:lnTo>
                  <a:lnTo>
                    <a:pt x="43974" y="15790"/>
                  </a:lnTo>
                  <a:lnTo>
                    <a:pt x="46319" y="15767"/>
                  </a:lnTo>
                  <a:lnTo>
                    <a:pt x="48642" y="15790"/>
                  </a:lnTo>
                  <a:lnTo>
                    <a:pt x="50964" y="15834"/>
                  </a:lnTo>
                  <a:lnTo>
                    <a:pt x="53242" y="15901"/>
                  </a:lnTo>
                  <a:lnTo>
                    <a:pt x="55520" y="15991"/>
                  </a:lnTo>
                  <a:lnTo>
                    <a:pt x="57754" y="16125"/>
                  </a:lnTo>
                  <a:lnTo>
                    <a:pt x="59942" y="16281"/>
                  </a:lnTo>
                  <a:lnTo>
                    <a:pt x="62108" y="16437"/>
                  </a:lnTo>
                  <a:lnTo>
                    <a:pt x="64230" y="16638"/>
                  </a:lnTo>
                  <a:lnTo>
                    <a:pt x="66307" y="16884"/>
                  </a:lnTo>
                  <a:lnTo>
                    <a:pt x="68317" y="17130"/>
                  </a:lnTo>
                  <a:lnTo>
                    <a:pt x="70305" y="17398"/>
                  </a:lnTo>
                  <a:lnTo>
                    <a:pt x="72225" y="17710"/>
                  </a:lnTo>
                  <a:lnTo>
                    <a:pt x="74101" y="18023"/>
                  </a:lnTo>
                  <a:lnTo>
                    <a:pt x="75910" y="18380"/>
                  </a:lnTo>
                  <a:lnTo>
                    <a:pt x="77652" y="18760"/>
                  </a:lnTo>
                  <a:lnTo>
                    <a:pt x="79327" y="19162"/>
                  </a:lnTo>
                  <a:lnTo>
                    <a:pt x="81002" y="18715"/>
                  </a:lnTo>
                  <a:lnTo>
                    <a:pt x="82588" y="18269"/>
                  </a:lnTo>
                  <a:lnTo>
                    <a:pt x="84039" y="17777"/>
                  </a:lnTo>
                  <a:lnTo>
                    <a:pt x="85402" y="17286"/>
                  </a:lnTo>
                  <a:lnTo>
                    <a:pt x="86049" y="17040"/>
                  </a:lnTo>
                  <a:lnTo>
                    <a:pt x="86652" y="16795"/>
                  </a:lnTo>
                  <a:lnTo>
                    <a:pt x="87233" y="16527"/>
                  </a:lnTo>
                  <a:lnTo>
                    <a:pt x="87791" y="16259"/>
                  </a:lnTo>
                  <a:lnTo>
                    <a:pt x="88305" y="15991"/>
                  </a:lnTo>
                  <a:lnTo>
                    <a:pt x="88819" y="15723"/>
                  </a:lnTo>
                  <a:lnTo>
                    <a:pt x="89288" y="15455"/>
                  </a:lnTo>
                  <a:lnTo>
                    <a:pt x="89734" y="15187"/>
                  </a:lnTo>
                  <a:lnTo>
                    <a:pt x="89734" y="7348"/>
                  </a:lnTo>
                  <a:lnTo>
                    <a:pt x="89087" y="6946"/>
                  </a:lnTo>
                  <a:lnTo>
                    <a:pt x="88394" y="6566"/>
                  </a:lnTo>
                  <a:lnTo>
                    <a:pt x="87635" y="6186"/>
                  </a:lnTo>
                  <a:lnTo>
                    <a:pt x="86809" y="5807"/>
                  </a:lnTo>
                  <a:lnTo>
                    <a:pt x="85960" y="5449"/>
                  </a:lnTo>
                  <a:lnTo>
                    <a:pt x="85022" y="5092"/>
                  </a:lnTo>
                  <a:lnTo>
                    <a:pt x="84062" y="4735"/>
                  </a:lnTo>
                  <a:lnTo>
                    <a:pt x="83034" y="4400"/>
                  </a:lnTo>
                  <a:lnTo>
                    <a:pt x="81962" y="4065"/>
                  </a:lnTo>
                  <a:lnTo>
                    <a:pt x="80824" y="3752"/>
                  </a:lnTo>
                  <a:lnTo>
                    <a:pt x="79640" y="3439"/>
                  </a:lnTo>
                  <a:lnTo>
                    <a:pt x="78412" y="3149"/>
                  </a:lnTo>
                  <a:lnTo>
                    <a:pt x="77139" y="2859"/>
                  </a:lnTo>
                  <a:lnTo>
                    <a:pt x="75821" y="2591"/>
                  </a:lnTo>
                  <a:lnTo>
                    <a:pt x="74459" y="2323"/>
                  </a:lnTo>
                  <a:lnTo>
                    <a:pt x="73052" y="2055"/>
                  </a:lnTo>
                  <a:lnTo>
                    <a:pt x="71555" y="1809"/>
                  </a:lnTo>
                  <a:lnTo>
                    <a:pt x="70037" y="1586"/>
                  </a:lnTo>
                  <a:lnTo>
                    <a:pt x="68496" y="1363"/>
                  </a:lnTo>
                  <a:lnTo>
                    <a:pt x="66910" y="1162"/>
                  </a:lnTo>
                  <a:lnTo>
                    <a:pt x="65302" y="983"/>
                  </a:lnTo>
                  <a:lnTo>
                    <a:pt x="63672" y="804"/>
                  </a:lnTo>
                  <a:lnTo>
                    <a:pt x="62019" y="670"/>
                  </a:lnTo>
                  <a:lnTo>
                    <a:pt x="60344" y="514"/>
                  </a:lnTo>
                  <a:lnTo>
                    <a:pt x="58647" y="402"/>
                  </a:lnTo>
                  <a:lnTo>
                    <a:pt x="56950" y="291"/>
                  </a:lnTo>
                  <a:lnTo>
                    <a:pt x="55208" y="201"/>
                  </a:lnTo>
                  <a:lnTo>
                    <a:pt x="53443" y="134"/>
                  </a:lnTo>
                  <a:lnTo>
                    <a:pt x="51679" y="67"/>
                  </a:lnTo>
                  <a:lnTo>
                    <a:pt x="49915" y="23"/>
                  </a:lnTo>
                  <a:lnTo>
                    <a:pt x="48106"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ection title and description Alt 1">
  <p:cSld name="BLANK_1_1_1_1_1_1_1">
    <p:spTree>
      <p:nvGrpSpPr>
        <p:cNvPr id="1" name="Shape 2085"/>
        <p:cNvGrpSpPr/>
        <p:nvPr/>
      </p:nvGrpSpPr>
      <p:grpSpPr>
        <a:xfrm>
          <a:off x="0" y="0"/>
          <a:ext cx="0" cy="0"/>
          <a:chOff x="0" y="0"/>
          <a:chExt cx="0" cy="0"/>
        </a:xfrm>
      </p:grpSpPr>
      <p:sp>
        <p:nvSpPr>
          <p:cNvPr id="2086" name="Google Shape;2086;p51"/>
          <p:cNvSpPr/>
          <p:nvPr/>
        </p:nvSpPr>
        <p:spPr>
          <a:xfrm>
            <a:off x="6519500" y="2216800"/>
            <a:ext cx="4728600" cy="1604700"/>
          </a:xfrm>
          <a:prstGeom prst="chord">
            <a:avLst>
              <a:gd name="adj1" fmla="val 4346562"/>
              <a:gd name="adj2" fmla="val 17254322"/>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87" name="Google Shape;2087;p51"/>
          <p:cNvSpPr/>
          <p:nvPr/>
        </p:nvSpPr>
        <p:spPr>
          <a:xfrm rot="1800032">
            <a:off x="6670150" y="2309109"/>
            <a:ext cx="4728524" cy="1869582"/>
          </a:xfrm>
          <a:prstGeom prst="chord">
            <a:avLst>
              <a:gd name="adj1" fmla="val 3282930"/>
              <a:gd name="adj2" fmla="val 14744228"/>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88" name="Google Shape;2088;p51"/>
          <p:cNvSpPr/>
          <p:nvPr/>
        </p:nvSpPr>
        <p:spPr>
          <a:xfrm>
            <a:off x="6008850" y="3120100"/>
            <a:ext cx="3135148" cy="2023395"/>
          </a:xfrm>
          <a:custGeom>
            <a:avLst/>
            <a:gdLst/>
            <a:ahLst/>
            <a:cxnLst/>
            <a:rect l="l" t="t" r="r" b="b"/>
            <a:pathLst>
              <a:path w="61561" h="29205" extrusionOk="0">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gradFill>
            <a:gsLst>
              <a:gs pos="0">
                <a:schemeClr val="accent2"/>
              </a:gs>
              <a:gs pos="37000">
                <a:schemeClr val="lt2"/>
              </a:gs>
              <a:gs pos="92000">
                <a:schemeClr val="accent1"/>
              </a:gs>
              <a:gs pos="100000">
                <a:schemeClr val="accent1"/>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089" name="Google Shape;2089;p51"/>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090" name="Google Shape;2090;p51"/>
          <p:cNvSpPr txBox="1">
            <a:spLocks noGrp="1"/>
          </p:cNvSpPr>
          <p:nvPr>
            <p:ph type="title" idx="2"/>
          </p:nvPr>
        </p:nvSpPr>
        <p:spPr>
          <a:xfrm>
            <a:off x="115025" y="406250"/>
            <a:ext cx="6507000" cy="2656800"/>
          </a:xfrm>
          <a:prstGeom prst="rect">
            <a:avLst/>
          </a:prstGeom>
        </p:spPr>
        <p:txBody>
          <a:bodyPr spcFirstLastPara="1" wrap="square" lIns="91425" tIns="0" rIns="91425" bIns="91425" anchor="t" anchorCtr="0">
            <a:noAutofit/>
          </a:bodyPr>
          <a:lstStyle>
            <a:lvl1pPr lvl="0">
              <a:lnSpc>
                <a:spcPct val="90000"/>
              </a:lnSpc>
              <a:spcBef>
                <a:spcPts val="0"/>
              </a:spcBef>
              <a:spcAft>
                <a:spcPts val="0"/>
              </a:spcAft>
              <a:buNone/>
              <a:defRPr sz="5500"/>
            </a:lvl1pPr>
            <a:lvl2pPr lvl="1">
              <a:lnSpc>
                <a:spcPct val="90000"/>
              </a:lnSpc>
              <a:spcBef>
                <a:spcPts val="0"/>
              </a:spcBef>
              <a:spcAft>
                <a:spcPts val="0"/>
              </a:spcAft>
              <a:buNone/>
              <a:defRPr sz="5500"/>
            </a:lvl2pPr>
            <a:lvl3pPr lvl="2">
              <a:lnSpc>
                <a:spcPct val="90000"/>
              </a:lnSpc>
              <a:spcBef>
                <a:spcPts val="0"/>
              </a:spcBef>
              <a:spcAft>
                <a:spcPts val="0"/>
              </a:spcAft>
              <a:buNone/>
              <a:defRPr sz="5500"/>
            </a:lvl3pPr>
            <a:lvl4pPr lvl="3">
              <a:lnSpc>
                <a:spcPct val="90000"/>
              </a:lnSpc>
              <a:spcBef>
                <a:spcPts val="0"/>
              </a:spcBef>
              <a:spcAft>
                <a:spcPts val="0"/>
              </a:spcAft>
              <a:buNone/>
              <a:defRPr sz="5500"/>
            </a:lvl4pPr>
            <a:lvl5pPr lvl="4">
              <a:lnSpc>
                <a:spcPct val="90000"/>
              </a:lnSpc>
              <a:spcBef>
                <a:spcPts val="0"/>
              </a:spcBef>
              <a:spcAft>
                <a:spcPts val="0"/>
              </a:spcAft>
              <a:buNone/>
              <a:defRPr sz="5500"/>
            </a:lvl5pPr>
            <a:lvl6pPr lvl="5">
              <a:lnSpc>
                <a:spcPct val="90000"/>
              </a:lnSpc>
              <a:spcBef>
                <a:spcPts val="0"/>
              </a:spcBef>
              <a:spcAft>
                <a:spcPts val="0"/>
              </a:spcAft>
              <a:buNone/>
              <a:defRPr sz="5500"/>
            </a:lvl6pPr>
            <a:lvl7pPr lvl="6">
              <a:lnSpc>
                <a:spcPct val="90000"/>
              </a:lnSpc>
              <a:spcBef>
                <a:spcPts val="0"/>
              </a:spcBef>
              <a:spcAft>
                <a:spcPts val="0"/>
              </a:spcAft>
              <a:buNone/>
              <a:defRPr sz="5500"/>
            </a:lvl7pPr>
            <a:lvl8pPr lvl="7">
              <a:lnSpc>
                <a:spcPct val="90000"/>
              </a:lnSpc>
              <a:spcBef>
                <a:spcPts val="0"/>
              </a:spcBef>
              <a:spcAft>
                <a:spcPts val="0"/>
              </a:spcAft>
              <a:buNone/>
              <a:defRPr sz="5500"/>
            </a:lvl8pPr>
            <a:lvl9pPr lvl="8">
              <a:lnSpc>
                <a:spcPct val="90000"/>
              </a:lnSpc>
              <a:spcBef>
                <a:spcPts val="0"/>
              </a:spcBef>
              <a:spcAft>
                <a:spcPts val="0"/>
              </a:spcAft>
              <a:buNone/>
              <a:defRPr sz="5500"/>
            </a:lvl9pPr>
          </a:lstStyle>
          <a:p>
            <a:endParaRPr/>
          </a:p>
        </p:txBody>
      </p:sp>
      <p:sp>
        <p:nvSpPr>
          <p:cNvPr id="2091" name="Google Shape;2091;p51"/>
          <p:cNvSpPr txBox="1">
            <a:spLocks noGrp="1"/>
          </p:cNvSpPr>
          <p:nvPr>
            <p:ph type="subTitle" idx="1"/>
          </p:nvPr>
        </p:nvSpPr>
        <p:spPr>
          <a:xfrm>
            <a:off x="115025" y="3062925"/>
            <a:ext cx="3759600" cy="16599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092" name="Google Shape;2092;p51"/>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ection title and description Alt 2">
  <p:cSld name="BLANK_1_1_1_1_1_1_1_2">
    <p:spTree>
      <p:nvGrpSpPr>
        <p:cNvPr id="1" name="Shape 2093"/>
        <p:cNvGrpSpPr/>
        <p:nvPr/>
      </p:nvGrpSpPr>
      <p:grpSpPr>
        <a:xfrm>
          <a:off x="0" y="0"/>
          <a:ext cx="0" cy="0"/>
          <a:chOff x="0" y="0"/>
          <a:chExt cx="0" cy="0"/>
        </a:xfrm>
      </p:grpSpPr>
      <p:sp>
        <p:nvSpPr>
          <p:cNvPr id="2094" name="Google Shape;2094;p52"/>
          <p:cNvSpPr/>
          <p:nvPr/>
        </p:nvSpPr>
        <p:spPr>
          <a:xfrm>
            <a:off x="5861425" y="3065475"/>
            <a:ext cx="3282600" cy="2078950"/>
          </a:xfrm>
          <a:custGeom>
            <a:avLst/>
            <a:gdLst/>
            <a:ahLst/>
            <a:cxnLst/>
            <a:rect l="l" t="t" r="r" b="b"/>
            <a:pathLst>
              <a:path w="131304" h="83158" extrusionOk="0">
                <a:moveTo>
                  <a:pt x="131286" y="0"/>
                </a:moveTo>
                <a:lnTo>
                  <a:pt x="131304" y="83132"/>
                </a:lnTo>
                <a:lnTo>
                  <a:pt x="0" y="83158"/>
                </a:lnTo>
                <a:lnTo>
                  <a:pt x="55816" y="4343"/>
                </a:lnTo>
                <a:close/>
              </a:path>
            </a:pathLst>
          </a:custGeom>
          <a:solidFill>
            <a:schemeClr val="accent5"/>
          </a:solidFill>
          <a:ln>
            <a:noFill/>
          </a:ln>
        </p:spPr>
      </p:sp>
      <p:sp>
        <p:nvSpPr>
          <p:cNvPr id="2095" name="Google Shape;2095;p52"/>
          <p:cNvSpPr/>
          <p:nvPr/>
        </p:nvSpPr>
        <p:spPr>
          <a:xfrm>
            <a:off x="6818025" y="1675"/>
            <a:ext cx="2326300" cy="3183925"/>
          </a:xfrm>
          <a:custGeom>
            <a:avLst/>
            <a:gdLst/>
            <a:ahLst/>
            <a:cxnLst/>
            <a:rect l="l" t="t" r="r" b="b"/>
            <a:pathLst>
              <a:path w="93052" h="127357" extrusionOk="0">
                <a:moveTo>
                  <a:pt x="17353" y="127357"/>
                </a:moveTo>
                <a:lnTo>
                  <a:pt x="0" y="18662"/>
                </a:lnTo>
                <a:lnTo>
                  <a:pt x="93052" y="0"/>
                </a:lnTo>
                <a:lnTo>
                  <a:pt x="93019" y="122556"/>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nvGrpSpPr>
          <p:cNvPr id="2096" name="Google Shape;2096;p52"/>
          <p:cNvGrpSpPr/>
          <p:nvPr/>
        </p:nvGrpSpPr>
        <p:grpSpPr>
          <a:xfrm>
            <a:off x="25" y="4625"/>
            <a:ext cx="2329791" cy="795413"/>
            <a:chOff x="21" y="-511"/>
            <a:chExt cx="2329791" cy="800617"/>
          </a:xfrm>
        </p:grpSpPr>
        <p:grpSp>
          <p:nvGrpSpPr>
            <p:cNvPr id="2097" name="Google Shape;2097;p52"/>
            <p:cNvGrpSpPr/>
            <p:nvPr/>
          </p:nvGrpSpPr>
          <p:grpSpPr>
            <a:xfrm rot="10800000" flipH="1">
              <a:off x="25" y="392516"/>
              <a:ext cx="1927788" cy="407590"/>
              <a:chOff x="537425" y="3249175"/>
              <a:chExt cx="1774800" cy="370200"/>
            </a:xfrm>
          </p:grpSpPr>
          <p:sp>
            <p:nvSpPr>
              <p:cNvPr id="2098" name="Google Shape;2098;p52"/>
              <p:cNvSpPr/>
              <p:nvPr/>
            </p:nvSpPr>
            <p:spPr>
              <a:xfrm>
                <a:off x="537425" y="3249175"/>
                <a:ext cx="2940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099" name="Google Shape;2099;p52"/>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0" name="Google Shape;2100;p52"/>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1" name="Google Shape;2101;p52"/>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2" name="Google Shape;2102;p52"/>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103" name="Google Shape;2103;p52"/>
            <p:cNvGrpSpPr/>
            <p:nvPr/>
          </p:nvGrpSpPr>
          <p:grpSpPr>
            <a:xfrm rot="10800000" flipH="1">
              <a:off x="21" y="-511"/>
              <a:ext cx="1927788" cy="393115"/>
              <a:chOff x="537425" y="3249175"/>
              <a:chExt cx="1774800" cy="370200"/>
            </a:xfrm>
          </p:grpSpPr>
          <p:sp>
            <p:nvSpPr>
              <p:cNvPr id="2104" name="Google Shape;2104;p52"/>
              <p:cNvSpPr/>
              <p:nvPr/>
            </p:nvSpPr>
            <p:spPr>
              <a:xfrm>
                <a:off x="537425" y="3249175"/>
                <a:ext cx="2940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5" name="Google Shape;2105;p52"/>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6" name="Google Shape;2106;p52"/>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7" name="Google Shape;2107;p52"/>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08" name="Google Shape;2108;p52"/>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109" name="Google Shape;2109;p52"/>
            <p:cNvSpPr/>
            <p:nvPr/>
          </p:nvSpPr>
          <p:spPr>
            <a:xfrm rot="10800000" flipH="1">
              <a:off x="1927813" y="392406"/>
              <a:ext cx="402000" cy="4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110" name="Google Shape;2110;p52"/>
          <p:cNvSpPr txBox="1">
            <a:spLocks noGrp="1"/>
          </p:cNvSpPr>
          <p:nvPr>
            <p:ph type="title"/>
          </p:nvPr>
        </p:nvSpPr>
        <p:spPr>
          <a:xfrm>
            <a:off x="96025" y="1206300"/>
            <a:ext cx="6507000" cy="18762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lvl1pPr>
            <a:lvl2pPr lvl="1">
              <a:spcBef>
                <a:spcPts val="0"/>
              </a:spcBef>
              <a:spcAft>
                <a:spcPts val="0"/>
              </a:spcAft>
              <a:buClr>
                <a:schemeClr val="lt1"/>
              </a:buClr>
              <a:buSzPts val="3600"/>
              <a:buFont typeface="IBM Plex Sans"/>
              <a:buNone/>
              <a:defRPr sz="3600">
                <a:solidFill>
                  <a:schemeClr val="lt1"/>
                </a:solidFill>
              </a:defRPr>
            </a:lvl2pPr>
            <a:lvl3pPr lvl="2">
              <a:spcBef>
                <a:spcPts val="0"/>
              </a:spcBef>
              <a:spcAft>
                <a:spcPts val="0"/>
              </a:spcAft>
              <a:buClr>
                <a:schemeClr val="lt1"/>
              </a:buClr>
              <a:buSzPts val="3600"/>
              <a:buFont typeface="IBM Plex Sans"/>
              <a:buNone/>
              <a:defRPr sz="3600">
                <a:solidFill>
                  <a:schemeClr val="lt1"/>
                </a:solidFill>
              </a:defRPr>
            </a:lvl3pPr>
            <a:lvl4pPr lvl="3">
              <a:spcBef>
                <a:spcPts val="0"/>
              </a:spcBef>
              <a:spcAft>
                <a:spcPts val="0"/>
              </a:spcAft>
              <a:buClr>
                <a:schemeClr val="lt1"/>
              </a:buClr>
              <a:buSzPts val="3600"/>
              <a:buFont typeface="IBM Plex Sans"/>
              <a:buNone/>
              <a:defRPr sz="3600">
                <a:solidFill>
                  <a:schemeClr val="lt1"/>
                </a:solidFill>
              </a:defRPr>
            </a:lvl4pPr>
            <a:lvl5pPr lvl="4">
              <a:spcBef>
                <a:spcPts val="0"/>
              </a:spcBef>
              <a:spcAft>
                <a:spcPts val="0"/>
              </a:spcAft>
              <a:buClr>
                <a:schemeClr val="lt1"/>
              </a:buClr>
              <a:buSzPts val="3600"/>
              <a:buFont typeface="IBM Plex Sans"/>
              <a:buNone/>
              <a:defRPr sz="3600">
                <a:solidFill>
                  <a:schemeClr val="lt1"/>
                </a:solidFill>
              </a:defRPr>
            </a:lvl5pPr>
            <a:lvl6pPr lvl="5">
              <a:spcBef>
                <a:spcPts val="0"/>
              </a:spcBef>
              <a:spcAft>
                <a:spcPts val="0"/>
              </a:spcAft>
              <a:buClr>
                <a:schemeClr val="lt1"/>
              </a:buClr>
              <a:buSzPts val="3600"/>
              <a:buFont typeface="IBM Plex Sans"/>
              <a:buNone/>
              <a:defRPr sz="3600">
                <a:solidFill>
                  <a:schemeClr val="lt1"/>
                </a:solidFill>
              </a:defRPr>
            </a:lvl6pPr>
            <a:lvl7pPr lvl="6">
              <a:spcBef>
                <a:spcPts val="0"/>
              </a:spcBef>
              <a:spcAft>
                <a:spcPts val="0"/>
              </a:spcAft>
              <a:buClr>
                <a:schemeClr val="lt1"/>
              </a:buClr>
              <a:buSzPts val="3600"/>
              <a:buFont typeface="IBM Plex Sans"/>
              <a:buNone/>
              <a:defRPr sz="3600">
                <a:solidFill>
                  <a:schemeClr val="lt1"/>
                </a:solidFill>
              </a:defRPr>
            </a:lvl7pPr>
            <a:lvl8pPr lvl="7">
              <a:spcBef>
                <a:spcPts val="0"/>
              </a:spcBef>
              <a:spcAft>
                <a:spcPts val="0"/>
              </a:spcAft>
              <a:buClr>
                <a:schemeClr val="lt1"/>
              </a:buClr>
              <a:buSzPts val="3600"/>
              <a:buFont typeface="IBM Plex Sans"/>
              <a:buNone/>
              <a:defRPr sz="3600">
                <a:solidFill>
                  <a:schemeClr val="lt1"/>
                </a:solidFill>
              </a:defRPr>
            </a:lvl8pPr>
            <a:lvl9pPr lvl="8">
              <a:spcBef>
                <a:spcPts val="0"/>
              </a:spcBef>
              <a:spcAft>
                <a:spcPts val="0"/>
              </a:spcAft>
              <a:buClr>
                <a:schemeClr val="lt1"/>
              </a:buClr>
              <a:buSzPts val="3600"/>
              <a:buFont typeface="IBM Plex Sans"/>
              <a:buNone/>
              <a:defRPr sz="3600">
                <a:solidFill>
                  <a:schemeClr val="lt1"/>
                </a:solidFill>
              </a:defRPr>
            </a:lvl9pPr>
          </a:lstStyle>
          <a:p>
            <a:endParaRPr/>
          </a:p>
        </p:txBody>
      </p:sp>
      <p:sp>
        <p:nvSpPr>
          <p:cNvPr id="2111" name="Google Shape;2111;p52"/>
          <p:cNvSpPr/>
          <p:nvPr/>
        </p:nvSpPr>
        <p:spPr>
          <a:xfrm rot="386111">
            <a:off x="5422314" y="2861786"/>
            <a:ext cx="5875319" cy="1732905"/>
          </a:xfrm>
          <a:prstGeom prst="chord">
            <a:avLst>
              <a:gd name="adj1" fmla="val 2600939"/>
              <a:gd name="adj2" fmla="val 1856118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12" name="Google Shape;2112;p52"/>
          <p:cNvSpPr/>
          <p:nvPr/>
        </p:nvSpPr>
        <p:spPr>
          <a:xfrm rot="1800094">
            <a:off x="5534438" y="2649896"/>
            <a:ext cx="4427191" cy="1750358"/>
          </a:xfrm>
          <a:prstGeom prst="chord">
            <a:avLst>
              <a:gd name="adj1" fmla="val 837048"/>
              <a:gd name="adj2" fmla="val 1966528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13" name="Google Shape;2113;p52"/>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114" name="Google Shape;2114;p52"/>
          <p:cNvSpPr txBox="1">
            <a:spLocks noGrp="1"/>
          </p:cNvSpPr>
          <p:nvPr>
            <p:ph type="subTitle" idx="1"/>
          </p:nvPr>
        </p:nvSpPr>
        <p:spPr>
          <a:xfrm>
            <a:off x="115025" y="3062925"/>
            <a:ext cx="3759600" cy="16599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115" name="Google Shape;2115;p52"/>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ig number">
  <p:cSld name="BLANK_1_1_1_1_1_1_1_1_1_1_10">
    <p:spTree>
      <p:nvGrpSpPr>
        <p:cNvPr id="1" name="Shape 2116"/>
        <p:cNvGrpSpPr/>
        <p:nvPr/>
      </p:nvGrpSpPr>
      <p:grpSpPr>
        <a:xfrm>
          <a:off x="0" y="0"/>
          <a:ext cx="0" cy="0"/>
          <a:chOff x="0" y="0"/>
          <a:chExt cx="0" cy="0"/>
        </a:xfrm>
      </p:grpSpPr>
      <p:sp>
        <p:nvSpPr>
          <p:cNvPr id="2117" name="Google Shape;2117;p53"/>
          <p:cNvSpPr/>
          <p:nvPr/>
        </p:nvSpPr>
        <p:spPr>
          <a:xfrm rot="-900031" flipH="1">
            <a:off x="1792020" y="1182391"/>
            <a:ext cx="5560068" cy="196350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18" name="Google Shape;2118;p53"/>
          <p:cNvSpPr/>
          <p:nvPr/>
        </p:nvSpPr>
        <p:spPr>
          <a:xfrm rot="10800000">
            <a:off x="1792025" y="1182400"/>
            <a:ext cx="5559900" cy="1963500"/>
          </a:xfrm>
          <a:prstGeom prst="ellipse">
            <a:avLst/>
          </a:prstGeom>
          <a:gradFill>
            <a:gsLst>
              <a:gs pos="0">
                <a:schemeClr val="accent2"/>
              </a:gs>
              <a:gs pos="37000">
                <a:schemeClr val="lt2"/>
              </a:gs>
              <a:gs pos="92000">
                <a:schemeClr val="accent1"/>
              </a:gs>
              <a:gs pos="100000">
                <a:schemeClr val="accent1"/>
              </a:gs>
            </a:gsLst>
            <a:lin ang="10800025"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19" name="Google Shape;2119;p53"/>
          <p:cNvSpPr txBox="1">
            <a:spLocks noGrp="1"/>
          </p:cNvSpPr>
          <p:nvPr>
            <p:ph type="body" idx="1"/>
          </p:nvPr>
        </p:nvSpPr>
        <p:spPr>
          <a:xfrm>
            <a:off x="2351750" y="3857450"/>
            <a:ext cx="4346700" cy="4527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Sora"/>
              <a:buChar char="●"/>
              <a:defRPr/>
            </a:lvl1pPr>
            <a:lvl2pPr marL="914400" lvl="1" indent="-304800">
              <a:spcBef>
                <a:spcPts val="0"/>
              </a:spcBef>
              <a:spcAft>
                <a:spcPts val="0"/>
              </a:spcAft>
              <a:buClr>
                <a:schemeClr val="lt1"/>
              </a:buClr>
              <a:buSzPts val="1200"/>
              <a:buFont typeface="Sora"/>
              <a:buChar char="○"/>
              <a:defRPr/>
            </a:lvl2pPr>
            <a:lvl3pPr marL="1371600" lvl="2" indent="-304800">
              <a:spcBef>
                <a:spcPts val="0"/>
              </a:spcBef>
              <a:spcAft>
                <a:spcPts val="0"/>
              </a:spcAft>
              <a:buClr>
                <a:schemeClr val="lt1"/>
              </a:buClr>
              <a:buSzPts val="1200"/>
              <a:buFont typeface="Sora"/>
              <a:buChar char="■"/>
              <a:defRPr/>
            </a:lvl3pPr>
            <a:lvl4pPr marL="1828800" lvl="3" indent="-304800">
              <a:spcBef>
                <a:spcPts val="0"/>
              </a:spcBef>
              <a:spcAft>
                <a:spcPts val="0"/>
              </a:spcAft>
              <a:buClr>
                <a:schemeClr val="lt1"/>
              </a:buClr>
              <a:buSzPts val="1200"/>
              <a:buFont typeface="Sora"/>
              <a:buChar char="●"/>
              <a:defRPr/>
            </a:lvl4pPr>
            <a:lvl5pPr marL="2286000" lvl="4" indent="-304800">
              <a:spcBef>
                <a:spcPts val="0"/>
              </a:spcBef>
              <a:spcAft>
                <a:spcPts val="0"/>
              </a:spcAft>
              <a:buClr>
                <a:schemeClr val="lt1"/>
              </a:buClr>
              <a:buSzPts val="1200"/>
              <a:buFont typeface="Sora"/>
              <a:buChar char="○"/>
              <a:defRPr/>
            </a:lvl5pPr>
            <a:lvl6pPr marL="2743200" lvl="5" indent="-304800">
              <a:spcBef>
                <a:spcPts val="0"/>
              </a:spcBef>
              <a:spcAft>
                <a:spcPts val="0"/>
              </a:spcAft>
              <a:buClr>
                <a:schemeClr val="lt1"/>
              </a:buClr>
              <a:buSzPts val="1200"/>
              <a:buFont typeface="Sora"/>
              <a:buChar char="■"/>
              <a:defRPr/>
            </a:lvl6pPr>
            <a:lvl7pPr marL="3200400" lvl="6" indent="-304800">
              <a:spcBef>
                <a:spcPts val="0"/>
              </a:spcBef>
              <a:spcAft>
                <a:spcPts val="0"/>
              </a:spcAft>
              <a:buClr>
                <a:schemeClr val="lt1"/>
              </a:buClr>
              <a:buSzPts val="1200"/>
              <a:buFont typeface="Sora"/>
              <a:buChar char="●"/>
              <a:defRPr/>
            </a:lvl7pPr>
            <a:lvl8pPr marL="3657600" lvl="7" indent="-304800">
              <a:spcBef>
                <a:spcPts val="0"/>
              </a:spcBef>
              <a:spcAft>
                <a:spcPts val="0"/>
              </a:spcAft>
              <a:buClr>
                <a:schemeClr val="lt1"/>
              </a:buClr>
              <a:buSzPts val="1200"/>
              <a:buFont typeface="Sora"/>
              <a:buChar char="○"/>
              <a:defRPr/>
            </a:lvl8pPr>
            <a:lvl9pPr marL="4114800" lvl="8" indent="-304800">
              <a:spcBef>
                <a:spcPts val="0"/>
              </a:spcBef>
              <a:spcAft>
                <a:spcPts val="0"/>
              </a:spcAft>
              <a:buClr>
                <a:schemeClr val="lt1"/>
              </a:buClr>
              <a:buSzPts val="1200"/>
              <a:buFont typeface="Sora"/>
              <a:buChar char="■"/>
              <a:defRPr/>
            </a:lvl9pPr>
          </a:lstStyle>
          <a:p>
            <a:endParaRPr/>
          </a:p>
        </p:txBody>
      </p:sp>
      <p:sp>
        <p:nvSpPr>
          <p:cNvPr id="2120" name="Google Shape;2120;p53"/>
          <p:cNvSpPr txBox="1">
            <a:spLocks noGrp="1"/>
          </p:cNvSpPr>
          <p:nvPr>
            <p:ph type="title" hasCustomPrompt="1"/>
          </p:nvPr>
        </p:nvSpPr>
        <p:spPr>
          <a:xfrm>
            <a:off x="2662050" y="1182350"/>
            <a:ext cx="3819900" cy="19635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lt1"/>
              </a:buClr>
              <a:buSzPts val="5500"/>
              <a:buFont typeface="IBM Plex Sans"/>
              <a:buNone/>
              <a:defRPr sz="5500"/>
            </a:lvl1pPr>
            <a:lvl2pPr lvl="1" algn="ctr">
              <a:spcBef>
                <a:spcPts val="0"/>
              </a:spcBef>
              <a:spcAft>
                <a:spcPts val="0"/>
              </a:spcAft>
              <a:buClr>
                <a:schemeClr val="lt1"/>
              </a:buClr>
              <a:buSzPts val="5500"/>
              <a:buFont typeface="IBM Plex Sans"/>
              <a:buNone/>
              <a:defRPr sz="5500">
                <a:solidFill>
                  <a:schemeClr val="lt1"/>
                </a:solidFill>
              </a:defRPr>
            </a:lvl2pPr>
            <a:lvl3pPr lvl="2" algn="ctr">
              <a:spcBef>
                <a:spcPts val="0"/>
              </a:spcBef>
              <a:spcAft>
                <a:spcPts val="0"/>
              </a:spcAft>
              <a:buClr>
                <a:schemeClr val="lt1"/>
              </a:buClr>
              <a:buSzPts val="5500"/>
              <a:buFont typeface="IBM Plex Sans"/>
              <a:buNone/>
              <a:defRPr sz="5500">
                <a:solidFill>
                  <a:schemeClr val="lt1"/>
                </a:solidFill>
              </a:defRPr>
            </a:lvl3pPr>
            <a:lvl4pPr lvl="3" algn="ctr">
              <a:spcBef>
                <a:spcPts val="0"/>
              </a:spcBef>
              <a:spcAft>
                <a:spcPts val="0"/>
              </a:spcAft>
              <a:buClr>
                <a:schemeClr val="lt1"/>
              </a:buClr>
              <a:buSzPts val="5500"/>
              <a:buFont typeface="IBM Plex Sans"/>
              <a:buNone/>
              <a:defRPr sz="5500">
                <a:solidFill>
                  <a:schemeClr val="lt1"/>
                </a:solidFill>
              </a:defRPr>
            </a:lvl4pPr>
            <a:lvl5pPr lvl="4" algn="ctr">
              <a:spcBef>
                <a:spcPts val="0"/>
              </a:spcBef>
              <a:spcAft>
                <a:spcPts val="0"/>
              </a:spcAft>
              <a:buClr>
                <a:schemeClr val="lt1"/>
              </a:buClr>
              <a:buSzPts val="5500"/>
              <a:buFont typeface="IBM Plex Sans"/>
              <a:buNone/>
              <a:defRPr sz="5500">
                <a:solidFill>
                  <a:schemeClr val="lt1"/>
                </a:solidFill>
              </a:defRPr>
            </a:lvl5pPr>
            <a:lvl6pPr lvl="5" algn="ctr">
              <a:spcBef>
                <a:spcPts val="0"/>
              </a:spcBef>
              <a:spcAft>
                <a:spcPts val="0"/>
              </a:spcAft>
              <a:buClr>
                <a:schemeClr val="lt1"/>
              </a:buClr>
              <a:buSzPts val="5500"/>
              <a:buFont typeface="IBM Plex Sans"/>
              <a:buNone/>
              <a:defRPr sz="5500">
                <a:solidFill>
                  <a:schemeClr val="lt1"/>
                </a:solidFill>
              </a:defRPr>
            </a:lvl6pPr>
            <a:lvl7pPr lvl="6" algn="ctr">
              <a:spcBef>
                <a:spcPts val="0"/>
              </a:spcBef>
              <a:spcAft>
                <a:spcPts val="0"/>
              </a:spcAft>
              <a:buClr>
                <a:schemeClr val="lt1"/>
              </a:buClr>
              <a:buSzPts val="5500"/>
              <a:buFont typeface="IBM Plex Sans"/>
              <a:buNone/>
              <a:defRPr sz="5500">
                <a:solidFill>
                  <a:schemeClr val="lt1"/>
                </a:solidFill>
              </a:defRPr>
            </a:lvl7pPr>
            <a:lvl8pPr lvl="7" algn="ctr">
              <a:spcBef>
                <a:spcPts val="0"/>
              </a:spcBef>
              <a:spcAft>
                <a:spcPts val="0"/>
              </a:spcAft>
              <a:buClr>
                <a:schemeClr val="lt1"/>
              </a:buClr>
              <a:buSzPts val="5500"/>
              <a:buFont typeface="IBM Plex Sans"/>
              <a:buNone/>
              <a:defRPr sz="5500">
                <a:solidFill>
                  <a:schemeClr val="lt1"/>
                </a:solidFill>
              </a:defRPr>
            </a:lvl8pPr>
            <a:lvl9pPr lvl="8" algn="ctr">
              <a:spcBef>
                <a:spcPts val="0"/>
              </a:spcBef>
              <a:spcAft>
                <a:spcPts val="0"/>
              </a:spcAft>
              <a:buClr>
                <a:schemeClr val="lt1"/>
              </a:buClr>
              <a:buSzPts val="5500"/>
              <a:buFont typeface="IBM Plex Sans"/>
              <a:buNone/>
              <a:defRPr sz="5500">
                <a:solidFill>
                  <a:schemeClr val="lt1"/>
                </a:solidFill>
              </a:defRPr>
            </a:lvl9pPr>
          </a:lstStyle>
          <a:p>
            <a:r>
              <a:t>xx%</a:t>
            </a:r>
          </a:p>
        </p:txBody>
      </p:sp>
      <p:sp>
        <p:nvSpPr>
          <p:cNvPr id="2121" name="Google Shape;2121;p53"/>
          <p:cNvSpPr/>
          <p:nvPr/>
        </p:nvSpPr>
        <p:spPr>
          <a:xfrm rot="900031" flipH="1">
            <a:off x="1791931" y="1182353"/>
            <a:ext cx="5560068" cy="1963507"/>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 Alt 2">
  <p:cSld name="BLANK_1_1_1_1_1_1_1_1_1_1_9">
    <p:spTree>
      <p:nvGrpSpPr>
        <p:cNvPr id="1" name="Shape 2122"/>
        <p:cNvGrpSpPr/>
        <p:nvPr/>
      </p:nvGrpSpPr>
      <p:grpSpPr>
        <a:xfrm>
          <a:off x="0" y="0"/>
          <a:ext cx="0" cy="0"/>
          <a:chOff x="0" y="0"/>
          <a:chExt cx="0" cy="0"/>
        </a:xfrm>
      </p:grpSpPr>
      <p:grpSp>
        <p:nvGrpSpPr>
          <p:cNvPr id="2123" name="Google Shape;2123;p54"/>
          <p:cNvGrpSpPr/>
          <p:nvPr/>
        </p:nvGrpSpPr>
        <p:grpSpPr>
          <a:xfrm flipH="1">
            <a:off x="3212200" y="0"/>
            <a:ext cx="1851000" cy="1225325"/>
            <a:chOff x="461225" y="3875100"/>
            <a:chExt cx="1851000" cy="1225325"/>
          </a:xfrm>
        </p:grpSpPr>
        <p:grpSp>
          <p:nvGrpSpPr>
            <p:cNvPr id="2124" name="Google Shape;2124;p54"/>
            <p:cNvGrpSpPr/>
            <p:nvPr/>
          </p:nvGrpSpPr>
          <p:grpSpPr>
            <a:xfrm>
              <a:off x="461225" y="3875100"/>
              <a:ext cx="1851000" cy="114600"/>
              <a:chOff x="461225" y="3504775"/>
              <a:chExt cx="1851000" cy="114600"/>
            </a:xfrm>
          </p:grpSpPr>
          <p:sp>
            <p:nvSpPr>
              <p:cNvPr id="2125" name="Google Shape;2125;p54"/>
              <p:cNvSpPr/>
              <p:nvPr/>
            </p:nvSpPr>
            <p:spPr>
              <a:xfrm>
                <a:off x="4612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26" name="Google Shape;2126;p54"/>
              <p:cNvSpPr/>
              <p:nvPr/>
            </p:nvSpPr>
            <p:spPr>
              <a:xfrm>
                <a:off x="8314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27" name="Google Shape;2127;p54"/>
              <p:cNvSpPr/>
              <p:nvPr/>
            </p:nvSpPr>
            <p:spPr>
              <a:xfrm>
                <a:off x="12016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28" name="Google Shape;2128;p54"/>
              <p:cNvSpPr/>
              <p:nvPr/>
            </p:nvSpPr>
            <p:spPr>
              <a:xfrm>
                <a:off x="15718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29" name="Google Shape;2129;p54"/>
              <p:cNvSpPr/>
              <p:nvPr/>
            </p:nvSpPr>
            <p:spPr>
              <a:xfrm>
                <a:off x="19420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130" name="Google Shape;2130;p54"/>
            <p:cNvGrpSpPr/>
            <p:nvPr/>
          </p:nvGrpSpPr>
          <p:grpSpPr>
            <a:xfrm>
              <a:off x="461225" y="3989700"/>
              <a:ext cx="1480800" cy="1110725"/>
              <a:chOff x="461225" y="3249175"/>
              <a:chExt cx="1480800" cy="1110725"/>
            </a:xfrm>
          </p:grpSpPr>
          <p:sp>
            <p:nvSpPr>
              <p:cNvPr id="2131" name="Google Shape;2131;p54"/>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2" name="Google Shape;2132;p54"/>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3" name="Google Shape;2133;p54"/>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4" name="Google Shape;2134;p54"/>
              <p:cNvSpPr/>
              <p:nvPr/>
            </p:nvSpPr>
            <p:spPr>
              <a:xfrm>
                <a:off x="1201625" y="3989700"/>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135" name="Google Shape;2135;p54"/>
            <p:cNvGrpSpPr/>
            <p:nvPr/>
          </p:nvGrpSpPr>
          <p:grpSpPr>
            <a:xfrm>
              <a:off x="831425" y="4360025"/>
              <a:ext cx="1480800" cy="370200"/>
              <a:chOff x="831425" y="3249175"/>
              <a:chExt cx="1480800" cy="370200"/>
            </a:xfrm>
          </p:grpSpPr>
          <p:sp>
            <p:nvSpPr>
              <p:cNvPr id="2136" name="Google Shape;2136;p54"/>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7" name="Google Shape;2137;p54"/>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8" name="Google Shape;2138;p54"/>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39" name="Google Shape;2139;p54"/>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140" name="Google Shape;2140;p54"/>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141" name="Google Shape;2141;p54"/>
          <p:cNvSpPr txBox="1">
            <a:spLocks noGrp="1"/>
          </p:cNvSpPr>
          <p:nvPr>
            <p:ph type="title" idx="2"/>
          </p:nvPr>
        </p:nvSpPr>
        <p:spPr>
          <a:xfrm>
            <a:off x="115025" y="502775"/>
            <a:ext cx="58290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142" name="Google Shape;2142;p54"/>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Roadmap">
  <p:cSld name="CUSTOM_2">
    <p:spTree>
      <p:nvGrpSpPr>
        <p:cNvPr id="1" name="Shape 2143"/>
        <p:cNvGrpSpPr/>
        <p:nvPr/>
      </p:nvGrpSpPr>
      <p:grpSpPr>
        <a:xfrm>
          <a:off x="0" y="0"/>
          <a:ext cx="0" cy="0"/>
          <a:chOff x="0" y="0"/>
          <a:chExt cx="0" cy="0"/>
        </a:xfrm>
      </p:grpSpPr>
      <p:sp>
        <p:nvSpPr>
          <p:cNvPr id="2144" name="Google Shape;2144;p55"/>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145" name="Google Shape;2145;p55"/>
          <p:cNvSpPr txBox="1">
            <a:spLocks noGrp="1"/>
          </p:cNvSpPr>
          <p:nvPr>
            <p:ph type="title" idx="2"/>
          </p:nvPr>
        </p:nvSpPr>
        <p:spPr>
          <a:xfrm>
            <a:off x="115025" y="502775"/>
            <a:ext cx="5400000" cy="6888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grpSp>
        <p:nvGrpSpPr>
          <p:cNvPr id="2146" name="Google Shape;2146;p55"/>
          <p:cNvGrpSpPr/>
          <p:nvPr/>
        </p:nvGrpSpPr>
        <p:grpSpPr>
          <a:xfrm rot="10800000" flipH="1">
            <a:off x="6179902" y="24"/>
            <a:ext cx="2963226" cy="1495659"/>
            <a:chOff x="4306084" y="2701610"/>
            <a:chExt cx="4837921" cy="2441893"/>
          </a:xfrm>
        </p:grpSpPr>
        <p:sp>
          <p:nvSpPr>
            <p:cNvPr id="2147" name="Google Shape;2147;p55"/>
            <p:cNvSpPr/>
            <p:nvPr/>
          </p:nvSpPr>
          <p:spPr>
            <a:xfrm>
              <a:off x="4306084" y="4485495"/>
              <a:ext cx="4837921" cy="658008"/>
            </a:xfrm>
            <a:custGeom>
              <a:avLst/>
              <a:gdLst/>
              <a:ahLst/>
              <a:cxnLst/>
              <a:rect l="l" t="t" r="r" b="b"/>
              <a:pathLst>
                <a:path w="89824" h="12217" fill="none" extrusionOk="0">
                  <a:moveTo>
                    <a:pt x="85826" y="0"/>
                  </a:moveTo>
                  <a:lnTo>
                    <a:pt x="85826" y="0"/>
                  </a:lnTo>
                  <a:lnTo>
                    <a:pt x="85045" y="291"/>
                  </a:lnTo>
                  <a:lnTo>
                    <a:pt x="84218" y="581"/>
                  </a:lnTo>
                  <a:lnTo>
                    <a:pt x="83370" y="871"/>
                  </a:lnTo>
                  <a:lnTo>
                    <a:pt x="82476" y="1139"/>
                  </a:lnTo>
                  <a:lnTo>
                    <a:pt x="81538" y="1430"/>
                  </a:lnTo>
                  <a:lnTo>
                    <a:pt x="80578" y="1697"/>
                  </a:lnTo>
                  <a:lnTo>
                    <a:pt x="79596" y="1943"/>
                  </a:lnTo>
                  <a:lnTo>
                    <a:pt x="78568" y="2189"/>
                  </a:lnTo>
                  <a:lnTo>
                    <a:pt x="77496" y="2434"/>
                  </a:lnTo>
                  <a:lnTo>
                    <a:pt x="76424" y="2680"/>
                  </a:lnTo>
                  <a:lnTo>
                    <a:pt x="75308" y="2903"/>
                  </a:lnTo>
                  <a:lnTo>
                    <a:pt x="74146" y="3104"/>
                  </a:lnTo>
                  <a:lnTo>
                    <a:pt x="71779" y="3529"/>
                  </a:lnTo>
                  <a:lnTo>
                    <a:pt x="69278" y="3886"/>
                  </a:lnTo>
                  <a:lnTo>
                    <a:pt x="66709" y="4221"/>
                  </a:lnTo>
                  <a:lnTo>
                    <a:pt x="64029" y="4511"/>
                  </a:lnTo>
                  <a:lnTo>
                    <a:pt x="61260" y="4779"/>
                  </a:lnTo>
                  <a:lnTo>
                    <a:pt x="58424" y="4980"/>
                  </a:lnTo>
                  <a:lnTo>
                    <a:pt x="55498" y="5159"/>
                  </a:lnTo>
                  <a:lnTo>
                    <a:pt x="52506" y="5271"/>
                  </a:lnTo>
                  <a:lnTo>
                    <a:pt x="49468" y="5338"/>
                  </a:lnTo>
                  <a:lnTo>
                    <a:pt x="46364" y="5382"/>
                  </a:lnTo>
                  <a:lnTo>
                    <a:pt x="46364" y="5382"/>
                  </a:lnTo>
                  <a:lnTo>
                    <a:pt x="43260" y="5338"/>
                  </a:lnTo>
                  <a:lnTo>
                    <a:pt x="40200" y="5271"/>
                  </a:lnTo>
                  <a:lnTo>
                    <a:pt x="37208" y="5159"/>
                  </a:lnTo>
                  <a:lnTo>
                    <a:pt x="34304" y="4980"/>
                  </a:lnTo>
                  <a:lnTo>
                    <a:pt x="31446" y="4779"/>
                  </a:lnTo>
                  <a:lnTo>
                    <a:pt x="28676" y="4511"/>
                  </a:lnTo>
                  <a:lnTo>
                    <a:pt x="25996" y="4221"/>
                  </a:lnTo>
                  <a:lnTo>
                    <a:pt x="23428" y="3886"/>
                  </a:lnTo>
                  <a:lnTo>
                    <a:pt x="20927" y="3529"/>
                  </a:lnTo>
                  <a:lnTo>
                    <a:pt x="18560" y="3104"/>
                  </a:lnTo>
                  <a:lnTo>
                    <a:pt x="17421" y="2903"/>
                  </a:lnTo>
                  <a:lnTo>
                    <a:pt x="16282" y="2680"/>
                  </a:lnTo>
                  <a:lnTo>
                    <a:pt x="15210" y="2434"/>
                  </a:lnTo>
                  <a:lnTo>
                    <a:pt x="14138" y="2189"/>
                  </a:lnTo>
                  <a:lnTo>
                    <a:pt x="13110" y="1943"/>
                  </a:lnTo>
                  <a:lnTo>
                    <a:pt x="12128" y="1697"/>
                  </a:lnTo>
                  <a:lnTo>
                    <a:pt x="11167" y="1430"/>
                  </a:lnTo>
                  <a:lnTo>
                    <a:pt x="10229" y="1139"/>
                  </a:lnTo>
                  <a:lnTo>
                    <a:pt x="9336" y="871"/>
                  </a:lnTo>
                  <a:lnTo>
                    <a:pt x="8487" y="581"/>
                  </a:lnTo>
                  <a:lnTo>
                    <a:pt x="7661" y="291"/>
                  </a:lnTo>
                  <a:lnTo>
                    <a:pt x="6879" y="0"/>
                  </a:lnTo>
                  <a:lnTo>
                    <a:pt x="6879" y="0"/>
                  </a:lnTo>
                  <a:lnTo>
                    <a:pt x="6075" y="313"/>
                  </a:lnTo>
                  <a:lnTo>
                    <a:pt x="5338" y="648"/>
                  </a:lnTo>
                  <a:lnTo>
                    <a:pt x="4624" y="983"/>
                  </a:lnTo>
                  <a:lnTo>
                    <a:pt x="3976" y="1340"/>
                  </a:lnTo>
                  <a:lnTo>
                    <a:pt x="3351" y="1697"/>
                  </a:lnTo>
                  <a:lnTo>
                    <a:pt x="2793" y="2055"/>
                  </a:lnTo>
                  <a:lnTo>
                    <a:pt x="2279" y="2412"/>
                  </a:lnTo>
                  <a:lnTo>
                    <a:pt x="1810" y="2792"/>
                  </a:lnTo>
                  <a:lnTo>
                    <a:pt x="1386" y="3171"/>
                  </a:lnTo>
                  <a:lnTo>
                    <a:pt x="1028" y="3551"/>
                  </a:lnTo>
                  <a:lnTo>
                    <a:pt x="716" y="3931"/>
                  </a:lnTo>
                  <a:lnTo>
                    <a:pt x="470" y="4310"/>
                  </a:lnTo>
                  <a:lnTo>
                    <a:pt x="269" y="4712"/>
                  </a:lnTo>
                  <a:lnTo>
                    <a:pt x="180" y="4913"/>
                  </a:lnTo>
                  <a:lnTo>
                    <a:pt x="135" y="5114"/>
                  </a:lnTo>
                  <a:lnTo>
                    <a:pt x="68" y="5315"/>
                  </a:lnTo>
                  <a:lnTo>
                    <a:pt x="46" y="5516"/>
                  </a:lnTo>
                  <a:lnTo>
                    <a:pt x="23" y="5717"/>
                  </a:lnTo>
                  <a:lnTo>
                    <a:pt x="1" y="5918"/>
                  </a:lnTo>
                  <a:lnTo>
                    <a:pt x="1" y="5918"/>
                  </a:lnTo>
                  <a:lnTo>
                    <a:pt x="23" y="6142"/>
                  </a:lnTo>
                  <a:lnTo>
                    <a:pt x="46" y="6365"/>
                  </a:lnTo>
                  <a:lnTo>
                    <a:pt x="90" y="6566"/>
                  </a:lnTo>
                  <a:lnTo>
                    <a:pt x="135" y="6789"/>
                  </a:lnTo>
                  <a:lnTo>
                    <a:pt x="224" y="7013"/>
                  </a:lnTo>
                  <a:lnTo>
                    <a:pt x="314" y="7214"/>
                  </a:lnTo>
                  <a:lnTo>
                    <a:pt x="425" y="7437"/>
                  </a:lnTo>
                  <a:lnTo>
                    <a:pt x="537" y="7638"/>
                  </a:lnTo>
                  <a:lnTo>
                    <a:pt x="671" y="7839"/>
                  </a:lnTo>
                  <a:lnTo>
                    <a:pt x="827" y="8062"/>
                  </a:lnTo>
                  <a:lnTo>
                    <a:pt x="1185" y="8464"/>
                  </a:lnTo>
                  <a:lnTo>
                    <a:pt x="1609" y="8866"/>
                  </a:lnTo>
                  <a:lnTo>
                    <a:pt x="2078" y="9268"/>
                  </a:lnTo>
                  <a:lnTo>
                    <a:pt x="2614" y="9670"/>
                  </a:lnTo>
                  <a:lnTo>
                    <a:pt x="3195" y="10050"/>
                  </a:lnTo>
                  <a:lnTo>
                    <a:pt x="3842" y="10430"/>
                  </a:lnTo>
                  <a:lnTo>
                    <a:pt x="4557" y="10809"/>
                  </a:lnTo>
                  <a:lnTo>
                    <a:pt x="5294" y="11167"/>
                  </a:lnTo>
                  <a:lnTo>
                    <a:pt x="6098" y="11524"/>
                  </a:lnTo>
                  <a:lnTo>
                    <a:pt x="6969" y="11881"/>
                  </a:lnTo>
                  <a:lnTo>
                    <a:pt x="7862" y="12216"/>
                  </a:lnTo>
                  <a:lnTo>
                    <a:pt x="84844" y="12216"/>
                  </a:lnTo>
                  <a:lnTo>
                    <a:pt x="89824" y="9871"/>
                  </a:lnTo>
                  <a:lnTo>
                    <a:pt x="89824" y="1988"/>
                  </a:lnTo>
                  <a:lnTo>
                    <a:pt x="89824" y="1988"/>
                  </a:lnTo>
                  <a:lnTo>
                    <a:pt x="89400" y="1720"/>
                  </a:lnTo>
                  <a:lnTo>
                    <a:pt x="88975" y="1474"/>
                  </a:lnTo>
                  <a:lnTo>
                    <a:pt x="88506" y="1206"/>
                  </a:lnTo>
                  <a:lnTo>
                    <a:pt x="88015" y="961"/>
                  </a:lnTo>
                  <a:lnTo>
                    <a:pt x="87501" y="715"/>
                  </a:lnTo>
                  <a:lnTo>
                    <a:pt x="86965" y="469"/>
                  </a:lnTo>
                  <a:lnTo>
                    <a:pt x="85826" y="0"/>
                  </a:lnTo>
                  <a:lnTo>
                    <a:pt x="85826" y="0"/>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148" name="Google Shape;2148;p55"/>
            <p:cNvSpPr/>
            <p:nvPr/>
          </p:nvSpPr>
          <p:spPr>
            <a:xfrm>
              <a:off x="4306084" y="3738493"/>
              <a:ext cx="4837921" cy="747038"/>
            </a:xfrm>
            <a:custGeom>
              <a:avLst/>
              <a:gdLst/>
              <a:ahLst/>
              <a:cxnLst/>
              <a:rect l="l" t="t" r="r" b="b"/>
              <a:pathLst>
                <a:path w="89824" h="13870" fill="none" extrusionOk="0">
                  <a:moveTo>
                    <a:pt x="79372" y="0"/>
                  </a:moveTo>
                  <a:lnTo>
                    <a:pt x="79372" y="0"/>
                  </a:lnTo>
                  <a:lnTo>
                    <a:pt x="77764" y="380"/>
                  </a:lnTo>
                  <a:lnTo>
                    <a:pt x="76067" y="737"/>
                  </a:lnTo>
                  <a:lnTo>
                    <a:pt x="74325" y="1072"/>
                  </a:lnTo>
                  <a:lnTo>
                    <a:pt x="72494" y="1407"/>
                  </a:lnTo>
                  <a:lnTo>
                    <a:pt x="70595" y="1698"/>
                  </a:lnTo>
                  <a:lnTo>
                    <a:pt x="68652" y="1966"/>
                  </a:lnTo>
                  <a:lnTo>
                    <a:pt x="66642" y="2234"/>
                  </a:lnTo>
                  <a:lnTo>
                    <a:pt x="64565" y="2457"/>
                  </a:lnTo>
                  <a:lnTo>
                    <a:pt x="62444" y="2658"/>
                  </a:lnTo>
                  <a:lnTo>
                    <a:pt x="60278" y="2859"/>
                  </a:lnTo>
                  <a:lnTo>
                    <a:pt x="58044" y="3015"/>
                  </a:lnTo>
                  <a:lnTo>
                    <a:pt x="55789" y="3127"/>
                  </a:lnTo>
                  <a:lnTo>
                    <a:pt x="53488" y="3239"/>
                  </a:lnTo>
                  <a:lnTo>
                    <a:pt x="51143" y="3306"/>
                  </a:lnTo>
                  <a:lnTo>
                    <a:pt x="48754" y="3350"/>
                  </a:lnTo>
                  <a:lnTo>
                    <a:pt x="46364" y="3373"/>
                  </a:lnTo>
                  <a:lnTo>
                    <a:pt x="46364" y="3373"/>
                  </a:lnTo>
                  <a:lnTo>
                    <a:pt x="43952" y="3350"/>
                  </a:lnTo>
                  <a:lnTo>
                    <a:pt x="41563" y="3306"/>
                  </a:lnTo>
                  <a:lnTo>
                    <a:pt x="39218" y="3239"/>
                  </a:lnTo>
                  <a:lnTo>
                    <a:pt x="36917" y="3127"/>
                  </a:lnTo>
                  <a:lnTo>
                    <a:pt x="34662" y="3015"/>
                  </a:lnTo>
                  <a:lnTo>
                    <a:pt x="32451" y="2859"/>
                  </a:lnTo>
                  <a:lnTo>
                    <a:pt x="30262" y="2658"/>
                  </a:lnTo>
                  <a:lnTo>
                    <a:pt x="28140" y="2457"/>
                  </a:lnTo>
                  <a:lnTo>
                    <a:pt x="26086" y="2234"/>
                  </a:lnTo>
                  <a:lnTo>
                    <a:pt x="24053" y="1966"/>
                  </a:lnTo>
                  <a:lnTo>
                    <a:pt x="22111" y="1698"/>
                  </a:lnTo>
                  <a:lnTo>
                    <a:pt x="20212" y="1407"/>
                  </a:lnTo>
                  <a:lnTo>
                    <a:pt x="18381" y="1072"/>
                  </a:lnTo>
                  <a:lnTo>
                    <a:pt x="16639" y="737"/>
                  </a:lnTo>
                  <a:lnTo>
                    <a:pt x="14942" y="380"/>
                  </a:lnTo>
                  <a:lnTo>
                    <a:pt x="13334" y="0"/>
                  </a:lnTo>
                  <a:lnTo>
                    <a:pt x="13334" y="0"/>
                  </a:lnTo>
                  <a:lnTo>
                    <a:pt x="11815" y="380"/>
                  </a:lnTo>
                  <a:lnTo>
                    <a:pt x="10386" y="782"/>
                  </a:lnTo>
                  <a:lnTo>
                    <a:pt x="9046" y="1229"/>
                  </a:lnTo>
                  <a:lnTo>
                    <a:pt x="7773" y="1653"/>
                  </a:lnTo>
                  <a:lnTo>
                    <a:pt x="6589" y="2122"/>
                  </a:lnTo>
                  <a:lnTo>
                    <a:pt x="5495" y="2591"/>
                  </a:lnTo>
                  <a:lnTo>
                    <a:pt x="4490" y="3060"/>
                  </a:lnTo>
                  <a:lnTo>
                    <a:pt x="4021" y="3328"/>
                  </a:lnTo>
                  <a:lnTo>
                    <a:pt x="3574" y="3574"/>
                  </a:lnTo>
                  <a:lnTo>
                    <a:pt x="3150" y="3819"/>
                  </a:lnTo>
                  <a:lnTo>
                    <a:pt x="2770" y="4087"/>
                  </a:lnTo>
                  <a:lnTo>
                    <a:pt x="2391" y="4333"/>
                  </a:lnTo>
                  <a:lnTo>
                    <a:pt x="2056" y="4601"/>
                  </a:lnTo>
                  <a:lnTo>
                    <a:pt x="1743" y="4869"/>
                  </a:lnTo>
                  <a:lnTo>
                    <a:pt x="1430" y="5137"/>
                  </a:lnTo>
                  <a:lnTo>
                    <a:pt x="1162" y="5405"/>
                  </a:lnTo>
                  <a:lnTo>
                    <a:pt x="939" y="5673"/>
                  </a:lnTo>
                  <a:lnTo>
                    <a:pt x="716" y="5941"/>
                  </a:lnTo>
                  <a:lnTo>
                    <a:pt x="537" y="6231"/>
                  </a:lnTo>
                  <a:lnTo>
                    <a:pt x="381" y="6499"/>
                  </a:lnTo>
                  <a:lnTo>
                    <a:pt x="247" y="6790"/>
                  </a:lnTo>
                  <a:lnTo>
                    <a:pt x="135" y="7058"/>
                  </a:lnTo>
                  <a:lnTo>
                    <a:pt x="68" y="7348"/>
                  </a:lnTo>
                  <a:lnTo>
                    <a:pt x="23" y="7638"/>
                  </a:lnTo>
                  <a:lnTo>
                    <a:pt x="1" y="7929"/>
                  </a:lnTo>
                  <a:lnTo>
                    <a:pt x="1" y="7929"/>
                  </a:lnTo>
                  <a:lnTo>
                    <a:pt x="23" y="8130"/>
                  </a:lnTo>
                  <a:lnTo>
                    <a:pt x="46" y="8331"/>
                  </a:lnTo>
                  <a:lnTo>
                    <a:pt x="68" y="8532"/>
                  </a:lnTo>
                  <a:lnTo>
                    <a:pt x="135" y="8733"/>
                  </a:lnTo>
                  <a:lnTo>
                    <a:pt x="180" y="8934"/>
                  </a:lnTo>
                  <a:lnTo>
                    <a:pt x="269" y="9135"/>
                  </a:lnTo>
                  <a:lnTo>
                    <a:pt x="470" y="9537"/>
                  </a:lnTo>
                  <a:lnTo>
                    <a:pt x="716" y="9916"/>
                  </a:lnTo>
                  <a:lnTo>
                    <a:pt x="1028" y="10318"/>
                  </a:lnTo>
                  <a:lnTo>
                    <a:pt x="1386" y="10698"/>
                  </a:lnTo>
                  <a:lnTo>
                    <a:pt x="1810" y="11055"/>
                  </a:lnTo>
                  <a:lnTo>
                    <a:pt x="2279" y="11435"/>
                  </a:lnTo>
                  <a:lnTo>
                    <a:pt x="2793" y="11792"/>
                  </a:lnTo>
                  <a:lnTo>
                    <a:pt x="3351" y="12150"/>
                  </a:lnTo>
                  <a:lnTo>
                    <a:pt x="3976" y="12507"/>
                  </a:lnTo>
                  <a:lnTo>
                    <a:pt x="4624" y="12864"/>
                  </a:lnTo>
                  <a:lnTo>
                    <a:pt x="5338" y="13199"/>
                  </a:lnTo>
                  <a:lnTo>
                    <a:pt x="6075" y="13534"/>
                  </a:lnTo>
                  <a:lnTo>
                    <a:pt x="6879" y="13869"/>
                  </a:lnTo>
                  <a:lnTo>
                    <a:pt x="6879" y="13869"/>
                  </a:lnTo>
                  <a:lnTo>
                    <a:pt x="7661" y="13557"/>
                  </a:lnTo>
                  <a:lnTo>
                    <a:pt x="8487" y="13266"/>
                  </a:lnTo>
                  <a:lnTo>
                    <a:pt x="9336" y="12976"/>
                  </a:lnTo>
                  <a:lnTo>
                    <a:pt x="10229" y="12708"/>
                  </a:lnTo>
                  <a:lnTo>
                    <a:pt x="11167" y="12440"/>
                  </a:lnTo>
                  <a:lnTo>
                    <a:pt x="12128" y="12172"/>
                  </a:lnTo>
                  <a:lnTo>
                    <a:pt x="13110" y="11904"/>
                  </a:lnTo>
                  <a:lnTo>
                    <a:pt x="14138" y="11658"/>
                  </a:lnTo>
                  <a:lnTo>
                    <a:pt x="15210" y="11413"/>
                  </a:lnTo>
                  <a:lnTo>
                    <a:pt x="16282" y="11189"/>
                  </a:lnTo>
                  <a:lnTo>
                    <a:pt x="17421" y="10966"/>
                  </a:lnTo>
                  <a:lnTo>
                    <a:pt x="18560" y="10743"/>
                  </a:lnTo>
                  <a:lnTo>
                    <a:pt x="20927" y="10318"/>
                  </a:lnTo>
                  <a:lnTo>
                    <a:pt x="23428" y="9961"/>
                  </a:lnTo>
                  <a:lnTo>
                    <a:pt x="25996" y="9626"/>
                  </a:lnTo>
                  <a:lnTo>
                    <a:pt x="28676" y="9336"/>
                  </a:lnTo>
                  <a:lnTo>
                    <a:pt x="31446" y="9068"/>
                  </a:lnTo>
                  <a:lnTo>
                    <a:pt x="34304" y="8867"/>
                  </a:lnTo>
                  <a:lnTo>
                    <a:pt x="37208" y="8688"/>
                  </a:lnTo>
                  <a:lnTo>
                    <a:pt x="40200" y="8576"/>
                  </a:lnTo>
                  <a:lnTo>
                    <a:pt x="43260" y="8509"/>
                  </a:lnTo>
                  <a:lnTo>
                    <a:pt x="46364" y="8487"/>
                  </a:lnTo>
                  <a:lnTo>
                    <a:pt x="46364" y="8487"/>
                  </a:lnTo>
                  <a:lnTo>
                    <a:pt x="49468" y="8509"/>
                  </a:lnTo>
                  <a:lnTo>
                    <a:pt x="52506" y="8576"/>
                  </a:lnTo>
                  <a:lnTo>
                    <a:pt x="55498" y="8688"/>
                  </a:lnTo>
                  <a:lnTo>
                    <a:pt x="58424" y="8867"/>
                  </a:lnTo>
                  <a:lnTo>
                    <a:pt x="61260" y="9068"/>
                  </a:lnTo>
                  <a:lnTo>
                    <a:pt x="64029" y="9336"/>
                  </a:lnTo>
                  <a:lnTo>
                    <a:pt x="66709" y="9626"/>
                  </a:lnTo>
                  <a:lnTo>
                    <a:pt x="69278" y="9961"/>
                  </a:lnTo>
                  <a:lnTo>
                    <a:pt x="71779" y="10318"/>
                  </a:lnTo>
                  <a:lnTo>
                    <a:pt x="74146" y="10743"/>
                  </a:lnTo>
                  <a:lnTo>
                    <a:pt x="75308" y="10966"/>
                  </a:lnTo>
                  <a:lnTo>
                    <a:pt x="76424" y="11189"/>
                  </a:lnTo>
                  <a:lnTo>
                    <a:pt x="77496" y="11413"/>
                  </a:lnTo>
                  <a:lnTo>
                    <a:pt x="78568" y="11658"/>
                  </a:lnTo>
                  <a:lnTo>
                    <a:pt x="79596" y="11904"/>
                  </a:lnTo>
                  <a:lnTo>
                    <a:pt x="80578" y="12172"/>
                  </a:lnTo>
                  <a:lnTo>
                    <a:pt x="81538" y="12440"/>
                  </a:lnTo>
                  <a:lnTo>
                    <a:pt x="82476" y="12708"/>
                  </a:lnTo>
                  <a:lnTo>
                    <a:pt x="83370" y="12976"/>
                  </a:lnTo>
                  <a:lnTo>
                    <a:pt x="84218" y="13266"/>
                  </a:lnTo>
                  <a:lnTo>
                    <a:pt x="85045" y="13557"/>
                  </a:lnTo>
                  <a:lnTo>
                    <a:pt x="85826" y="13869"/>
                  </a:lnTo>
                  <a:lnTo>
                    <a:pt x="85826" y="13869"/>
                  </a:lnTo>
                  <a:lnTo>
                    <a:pt x="86965" y="13378"/>
                  </a:lnTo>
                  <a:lnTo>
                    <a:pt x="88015" y="12887"/>
                  </a:lnTo>
                  <a:lnTo>
                    <a:pt x="88506" y="12641"/>
                  </a:lnTo>
                  <a:lnTo>
                    <a:pt x="88975" y="12395"/>
                  </a:lnTo>
                  <a:lnTo>
                    <a:pt x="89400" y="12127"/>
                  </a:lnTo>
                  <a:lnTo>
                    <a:pt x="89824" y="11859"/>
                  </a:lnTo>
                  <a:lnTo>
                    <a:pt x="89824" y="3998"/>
                  </a:lnTo>
                  <a:lnTo>
                    <a:pt x="89824" y="3998"/>
                  </a:lnTo>
                  <a:lnTo>
                    <a:pt x="89377" y="3708"/>
                  </a:lnTo>
                  <a:lnTo>
                    <a:pt x="88886" y="3440"/>
                  </a:lnTo>
                  <a:lnTo>
                    <a:pt x="88395" y="3149"/>
                  </a:lnTo>
                  <a:lnTo>
                    <a:pt x="87859" y="2881"/>
                  </a:lnTo>
                  <a:lnTo>
                    <a:pt x="87300" y="2613"/>
                  </a:lnTo>
                  <a:lnTo>
                    <a:pt x="86697" y="2368"/>
                  </a:lnTo>
                  <a:lnTo>
                    <a:pt x="86094" y="2100"/>
                  </a:lnTo>
                  <a:lnTo>
                    <a:pt x="85447" y="1854"/>
                  </a:lnTo>
                  <a:lnTo>
                    <a:pt x="84084" y="1363"/>
                  </a:lnTo>
                  <a:lnTo>
                    <a:pt x="82610" y="871"/>
                  </a:lnTo>
                  <a:lnTo>
                    <a:pt x="81047" y="425"/>
                  </a:lnTo>
                  <a:lnTo>
                    <a:pt x="79372" y="0"/>
                  </a:lnTo>
                  <a:lnTo>
                    <a:pt x="79372" y="0"/>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149" name="Google Shape;2149;p55"/>
            <p:cNvSpPr/>
            <p:nvPr/>
          </p:nvSpPr>
          <p:spPr>
            <a:xfrm>
              <a:off x="4306084" y="2701610"/>
              <a:ext cx="4837921" cy="1036913"/>
            </a:xfrm>
            <a:custGeom>
              <a:avLst/>
              <a:gdLst/>
              <a:ahLst/>
              <a:cxnLst/>
              <a:rect l="l" t="t" r="r" b="b"/>
              <a:pathLst>
                <a:path w="89824" h="19252" fill="none" extrusionOk="0">
                  <a:moveTo>
                    <a:pt x="46364" y="1"/>
                  </a:moveTo>
                  <a:lnTo>
                    <a:pt x="46364" y="1"/>
                  </a:lnTo>
                  <a:lnTo>
                    <a:pt x="43974" y="1"/>
                  </a:lnTo>
                  <a:lnTo>
                    <a:pt x="41607" y="45"/>
                  </a:lnTo>
                  <a:lnTo>
                    <a:pt x="39307" y="135"/>
                  </a:lnTo>
                  <a:lnTo>
                    <a:pt x="37007" y="224"/>
                  </a:lnTo>
                  <a:lnTo>
                    <a:pt x="34773" y="358"/>
                  </a:lnTo>
                  <a:lnTo>
                    <a:pt x="32562" y="492"/>
                  </a:lnTo>
                  <a:lnTo>
                    <a:pt x="30418" y="671"/>
                  </a:lnTo>
                  <a:lnTo>
                    <a:pt x="28319" y="872"/>
                  </a:lnTo>
                  <a:lnTo>
                    <a:pt x="26264" y="1117"/>
                  </a:lnTo>
                  <a:lnTo>
                    <a:pt x="24254" y="1363"/>
                  </a:lnTo>
                  <a:lnTo>
                    <a:pt x="22334" y="1631"/>
                  </a:lnTo>
                  <a:lnTo>
                    <a:pt x="20436" y="1921"/>
                  </a:lnTo>
                  <a:lnTo>
                    <a:pt x="18627" y="2234"/>
                  </a:lnTo>
                  <a:lnTo>
                    <a:pt x="16885" y="2569"/>
                  </a:lnTo>
                  <a:lnTo>
                    <a:pt x="15187" y="2926"/>
                  </a:lnTo>
                  <a:lnTo>
                    <a:pt x="13579" y="3306"/>
                  </a:lnTo>
                  <a:lnTo>
                    <a:pt x="12038" y="3708"/>
                  </a:lnTo>
                  <a:lnTo>
                    <a:pt x="10587" y="4110"/>
                  </a:lnTo>
                  <a:lnTo>
                    <a:pt x="9224" y="4534"/>
                  </a:lnTo>
                  <a:lnTo>
                    <a:pt x="7929" y="4981"/>
                  </a:lnTo>
                  <a:lnTo>
                    <a:pt x="6723" y="5450"/>
                  </a:lnTo>
                  <a:lnTo>
                    <a:pt x="5606" y="5919"/>
                  </a:lnTo>
                  <a:lnTo>
                    <a:pt x="4579" y="6410"/>
                  </a:lnTo>
                  <a:lnTo>
                    <a:pt x="4110" y="6656"/>
                  </a:lnTo>
                  <a:lnTo>
                    <a:pt x="3641" y="6901"/>
                  </a:lnTo>
                  <a:lnTo>
                    <a:pt x="3217" y="7169"/>
                  </a:lnTo>
                  <a:lnTo>
                    <a:pt x="2815" y="7415"/>
                  </a:lnTo>
                  <a:lnTo>
                    <a:pt x="2435" y="7683"/>
                  </a:lnTo>
                  <a:lnTo>
                    <a:pt x="2100" y="7951"/>
                  </a:lnTo>
                  <a:lnTo>
                    <a:pt x="1765" y="8219"/>
                  </a:lnTo>
                  <a:lnTo>
                    <a:pt x="1475" y="8487"/>
                  </a:lnTo>
                  <a:lnTo>
                    <a:pt x="1185" y="8755"/>
                  </a:lnTo>
                  <a:lnTo>
                    <a:pt x="961" y="9023"/>
                  </a:lnTo>
                  <a:lnTo>
                    <a:pt x="738" y="9313"/>
                  </a:lnTo>
                  <a:lnTo>
                    <a:pt x="537" y="9581"/>
                  </a:lnTo>
                  <a:lnTo>
                    <a:pt x="381" y="9872"/>
                  </a:lnTo>
                  <a:lnTo>
                    <a:pt x="247" y="10140"/>
                  </a:lnTo>
                  <a:lnTo>
                    <a:pt x="135" y="10430"/>
                  </a:lnTo>
                  <a:lnTo>
                    <a:pt x="68" y="10720"/>
                  </a:lnTo>
                  <a:lnTo>
                    <a:pt x="23" y="11011"/>
                  </a:lnTo>
                  <a:lnTo>
                    <a:pt x="1" y="11301"/>
                  </a:lnTo>
                  <a:lnTo>
                    <a:pt x="1" y="11301"/>
                  </a:lnTo>
                  <a:lnTo>
                    <a:pt x="23" y="11591"/>
                  </a:lnTo>
                  <a:lnTo>
                    <a:pt x="68" y="11882"/>
                  </a:lnTo>
                  <a:lnTo>
                    <a:pt x="135" y="12172"/>
                  </a:lnTo>
                  <a:lnTo>
                    <a:pt x="247" y="12462"/>
                  </a:lnTo>
                  <a:lnTo>
                    <a:pt x="381" y="12730"/>
                  </a:lnTo>
                  <a:lnTo>
                    <a:pt x="537" y="13021"/>
                  </a:lnTo>
                  <a:lnTo>
                    <a:pt x="716" y="13289"/>
                  </a:lnTo>
                  <a:lnTo>
                    <a:pt x="939" y="13557"/>
                  </a:lnTo>
                  <a:lnTo>
                    <a:pt x="1162" y="13847"/>
                  </a:lnTo>
                  <a:lnTo>
                    <a:pt x="1430" y="14115"/>
                  </a:lnTo>
                  <a:lnTo>
                    <a:pt x="1743" y="14383"/>
                  </a:lnTo>
                  <a:lnTo>
                    <a:pt x="2056" y="14629"/>
                  </a:lnTo>
                  <a:lnTo>
                    <a:pt x="2391" y="14897"/>
                  </a:lnTo>
                  <a:lnTo>
                    <a:pt x="2770" y="15165"/>
                  </a:lnTo>
                  <a:lnTo>
                    <a:pt x="3150" y="15410"/>
                  </a:lnTo>
                  <a:lnTo>
                    <a:pt x="3574" y="15678"/>
                  </a:lnTo>
                  <a:lnTo>
                    <a:pt x="4021" y="15924"/>
                  </a:lnTo>
                  <a:lnTo>
                    <a:pt x="4490" y="16170"/>
                  </a:lnTo>
                  <a:lnTo>
                    <a:pt x="5495" y="16661"/>
                  </a:lnTo>
                  <a:lnTo>
                    <a:pt x="6589" y="17130"/>
                  </a:lnTo>
                  <a:lnTo>
                    <a:pt x="7773" y="17577"/>
                  </a:lnTo>
                  <a:lnTo>
                    <a:pt x="9046" y="18023"/>
                  </a:lnTo>
                  <a:lnTo>
                    <a:pt x="10386" y="18447"/>
                  </a:lnTo>
                  <a:lnTo>
                    <a:pt x="11815" y="18849"/>
                  </a:lnTo>
                  <a:lnTo>
                    <a:pt x="13334" y="19251"/>
                  </a:lnTo>
                  <a:lnTo>
                    <a:pt x="13334" y="19251"/>
                  </a:lnTo>
                  <a:lnTo>
                    <a:pt x="14942" y="18872"/>
                  </a:lnTo>
                  <a:lnTo>
                    <a:pt x="16639" y="18492"/>
                  </a:lnTo>
                  <a:lnTo>
                    <a:pt x="18381" y="18157"/>
                  </a:lnTo>
                  <a:lnTo>
                    <a:pt x="20212" y="17845"/>
                  </a:lnTo>
                  <a:lnTo>
                    <a:pt x="22111" y="17532"/>
                  </a:lnTo>
                  <a:lnTo>
                    <a:pt x="24053" y="17264"/>
                  </a:lnTo>
                  <a:lnTo>
                    <a:pt x="26086" y="16996"/>
                  </a:lnTo>
                  <a:lnTo>
                    <a:pt x="28140" y="16773"/>
                  </a:lnTo>
                  <a:lnTo>
                    <a:pt x="30262" y="16572"/>
                  </a:lnTo>
                  <a:lnTo>
                    <a:pt x="32451" y="16393"/>
                  </a:lnTo>
                  <a:lnTo>
                    <a:pt x="34662" y="16237"/>
                  </a:lnTo>
                  <a:lnTo>
                    <a:pt x="36917" y="16103"/>
                  </a:lnTo>
                  <a:lnTo>
                    <a:pt x="39218" y="15991"/>
                  </a:lnTo>
                  <a:lnTo>
                    <a:pt x="41563" y="15924"/>
                  </a:lnTo>
                  <a:lnTo>
                    <a:pt x="43952" y="15879"/>
                  </a:lnTo>
                  <a:lnTo>
                    <a:pt x="46364" y="15857"/>
                  </a:lnTo>
                  <a:lnTo>
                    <a:pt x="46364" y="15857"/>
                  </a:lnTo>
                  <a:lnTo>
                    <a:pt x="48754" y="15879"/>
                  </a:lnTo>
                  <a:lnTo>
                    <a:pt x="51143" y="15924"/>
                  </a:lnTo>
                  <a:lnTo>
                    <a:pt x="53488" y="15991"/>
                  </a:lnTo>
                  <a:lnTo>
                    <a:pt x="55789" y="16103"/>
                  </a:lnTo>
                  <a:lnTo>
                    <a:pt x="58044" y="16237"/>
                  </a:lnTo>
                  <a:lnTo>
                    <a:pt x="60278" y="16393"/>
                  </a:lnTo>
                  <a:lnTo>
                    <a:pt x="62444" y="16572"/>
                  </a:lnTo>
                  <a:lnTo>
                    <a:pt x="64565" y="16773"/>
                  </a:lnTo>
                  <a:lnTo>
                    <a:pt x="66642" y="16996"/>
                  </a:lnTo>
                  <a:lnTo>
                    <a:pt x="68652" y="17264"/>
                  </a:lnTo>
                  <a:lnTo>
                    <a:pt x="70595" y="17532"/>
                  </a:lnTo>
                  <a:lnTo>
                    <a:pt x="72494" y="17845"/>
                  </a:lnTo>
                  <a:lnTo>
                    <a:pt x="74325" y="18157"/>
                  </a:lnTo>
                  <a:lnTo>
                    <a:pt x="76067" y="18492"/>
                  </a:lnTo>
                  <a:lnTo>
                    <a:pt x="77764" y="18872"/>
                  </a:lnTo>
                  <a:lnTo>
                    <a:pt x="79372" y="19251"/>
                  </a:lnTo>
                  <a:lnTo>
                    <a:pt x="79372" y="19251"/>
                  </a:lnTo>
                  <a:lnTo>
                    <a:pt x="81047" y="18805"/>
                  </a:lnTo>
                  <a:lnTo>
                    <a:pt x="82610" y="18358"/>
                  </a:lnTo>
                  <a:lnTo>
                    <a:pt x="84084" y="17889"/>
                  </a:lnTo>
                  <a:lnTo>
                    <a:pt x="85447" y="17398"/>
                  </a:lnTo>
                  <a:lnTo>
                    <a:pt x="86094" y="17130"/>
                  </a:lnTo>
                  <a:lnTo>
                    <a:pt x="86697" y="16884"/>
                  </a:lnTo>
                  <a:lnTo>
                    <a:pt x="87300" y="16616"/>
                  </a:lnTo>
                  <a:lnTo>
                    <a:pt x="87859" y="16348"/>
                  </a:lnTo>
                  <a:lnTo>
                    <a:pt x="88395" y="16080"/>
                  </a:lnTo>
                  <a:lnTo>
                    <a:pt x="88886" y="15812"/>
                  </a:lnTo>
                  <a:lnTo>
                    <a:pt x="89377" y="15522"/>
                  </a:lnTo>
                  <a:lnTo>
                    <a:pt x="89824" y="15254"/>
                  </a:lnTo>
                  <a:lnTo>
                    <a:pt x="89824" y="7370"/>
                  </a:lnTo>
                  <a:lnTo>
                    <a:pt x="89824" y="7370"/>
                  </a:lnTo>
                  <a:lnTo>
                    <a:pt x="89176" y="6968"/>
                  </a:lnTo>
                  <a:lnTo>
                    <a:pt x="88462" y="6566"/>
                  </a:lnTo>
                  <a:lnTo>
                    <a:pt x="87702" y="6187"/>
                  </a:lnTo>
                  <a:lnTo>
                    <a:pt x="86876" y="5807"/>
                  </a:lnTo>
                  <a:lnTo>
                    <a:pt x="86005" y="5450"/>
                  </a:lnTo>
                  <a:lnTo>
                    <a:pt x="85067" y="5092"/>
                  </a:lnTo>
                  <a:lnTo>
                    <a:pt x="84084" y="4735"/>
                  </a:lnTo>
                  <a:lnTo>
                    <a:pt x="83057" y="4400"/>
                  </a:lnTo>
                  <a:lnTo>
                    <a:pt x="81985" y="4065"/>
                  </a:lnTo>
                  <a:lnTo>
                    <a:pt x="80846" y="3752"/>
                  </a:lnTo>
                  <a:lnTo>
                    <a:pt x="79663" y="3440"/>
                  </a:lnTo>
                  <a:lnTo>
                    <a:pt x="78434" y="3149"/>
                  </a:lnTo>
                  <a:lnTo>
                    <a:pt x="77161" y="2859"/>
                  </a:lnTo>
                  <a:lnTo>
                    <a:pt x="75844" y="2569"/>
                  </a:lnTo>
                  <a:lnTo>
                    <a:pt x="74504" y="2323"/>
                  </a:lnTo>
                  <a:lnTo>
                    <a:pt x="73097" y="2055"/>
                  </a:lnTo>
                  <a:lnTo>
                    <a:pt x="71667" y="1832"/>
                  </a:lnTo>
                  <a:lnTo>
                    <a:pt x="70193" y="1609"/>
                  </a:lnTo>
                  <a:lnTo>
                    <a:pt x="68675" y="1385"/>
                  </a:lnTo>
                  <a:lnTo>
                    <a:pt x="67134" y="1184"/>
                  </a:lnTo>
                  <a:lnTo>
                    <a:pt x="65548" y="1006"/>
                  </a:lnTo>
                  <a:lnTo>
                    <a:pt x="63940" y="827"/>
                  </a:lnTo>
                  <a:lnTo>
                    <a:pt x="62310" y="671"/>
                  </a:lnTo>
                  <a:lnTo>
                    <a:pt x="60635" y="537"/>
                  </a:lnTo>
                  <a:lnTo>
                    <a:pt x="58938" y="425"/>
                  </a:lnTo>
                  <a:lnTo>
                    <a:pt x="57196" y="313"/>
                  </a:lnTo>
                  <a:lnTo>
                    <a:pt x="55454" y="202"/>
                  </a:lnTo>
                  <a:lnTo>
                    <a:pt x="53667" y="135"/>
                  </a:lnTo>
                  <a:lnTo>
                    <a:pt x="51880" y="68"/>
                  </a:lnTo>
                  <a:lnTo>
                    <a:pt x="50049" y="23"/>
                  </a:lnTo>
                  <a:lnTo>
                    <a:pt x="48218" y="1"/>
                  </a:lnTo>
                  <a:lnTo>
                    <a:pt x="46364" y="1"/>
                  </a:lnTo>
                  <a:lnTo>
                    <a:pt x="46364" y="1"/>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grpSp>
      <p:sp>
        <p:nvSpPr>
          <p:cNvPr id="2150" name="Google Shape;2150;p55"/>
          <p:cNvSpPr txBox="1">
            <a:spLocks noGrp="1"/>
          </p:cNvSpPr>
          <p:nvPr>
            <p:ph type="subTitle" idx="1"/>
          </p:nvPr>
        </p:nvSpPr>
        <p:spPr>
          <a:xfrm>
            <a:off x="278850" y="2976125"/>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1" name="Google Shape;2151;p55"/>
          <p:cNvSpPr txBox="1">
            <a:spLocks noGrp="1"/>
          </p:cNvSpPr>
          <p:nvPr>
            <p:ph type="subTitle" idx="3"/>
          </p:nvPr>
        </p:nvSpPr>
        <p:spPr>
          <a:xfrm>
            <a:off x="1720650" y="2589300"/>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2" name="Google Shape;2152;p55"/>
          <p:cNvSpPr txBox="1">
            <a:spLocks noGrp="1"/>
          </p:cNvSpPr>
          <p:nvPr>
            <p:ph type="subTitle" idx="4"/>
          </p:nvPr>
        </p:nvSpPr>
        <p:spPr>
          <a:xfrm>
            <a:off x="3155400" y="2306650"/>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3" name="Google Shape;2153;p55"/>
          <p:cNvSpPr txBox="1">
            <a:spLocks noGrp="1"/>
          </p:cNvSpPr>
          <p:nvPr>
            <p:ph type="subTitle" idx="5"/>
          </p:nvPr>
        </p:nvSpPr>
        <p:spPr>
          <a:xfrm>
            <a:off x="4597200" y="1993200"/>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4" name="Google Shape;2154;p55"/>
          <p:cNvSpPr txBox="1">
            <a:spLocks noGrp="1"/>
          </p:cNvSpPr>
          <p:nvPr>
            <p:ph type="subTitle" idx="6"/>
          </p:nvPr>
        </p:nvSpPr>
        <p:spPr>
          <a:xfrm>
            <a:off x="6031950" y="1649100"/>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55" name="Google Shape;2155;p55"/>
          <p:cNvSpPr txBox="1">
            <a:spLocks noGrp="1"/>
          </p:cNvSpPr>
          <p:nvPr>
            <p:ph type="subTitle" idx="7"/>
          </p:nvPr>
        </p:nvSpPr>
        <p:spPr>
          <a:xfrm>
            <a:off x="7473750" y="1277950"/>
            <a:ext cx="1387800" cy="11922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grpSp>
        <p:nvGrpSpPr>
          <p:cNvPr id="2156" name="Google Shape;2156;p55"/>
          <p:cNvGrpSpPr/>
          <p:nvPr/>
        </p:nvGrpSpPr>
        <p:grpSpPr>
          <a:xfrm>
            <a:off x="2674998" y="2923250"/>
            <a:ext cx="6470027" cy="2221724"/>
            <a:chOff x="2674998" y="2923250"/>
            <a:chExt cx="6470027" cy="2221724"/>
          </a:xfrm>
        </p:grpSpPr>
        <p:sp>
          <p:nvSpPr>
            <p:cNvPr id="2157" name="Google Shape;2157;p55"/>
            <p:cNvSpPr/>
            <p:nvPr/>
          </p:nvSpPr>
          <p:spPr>
            <a:xfrm flipH="1">
              <a:off x="2674998" y="2923250"/>
              <a:ext cx="6469577" cy="2221028"/>
            </a:xfrm>
            <a:custGeom>
              <a:avLst/>
              <a:gdLst/>
              <a:ahLst/>
              <a:cxnLst/>
              <a:rect l="l" t="t" r="r" b="b"/>
              <a:pathLst>
                <a:path w="409856" h="140705" extrusionOk="0">
                  <a:moveTo>
                    <a:pt x="31655" y="0"/>
                  </a:moveTo>
                  <a:lnTo>
                    <a:pt x="0" y="140608"/>
                  </a:lnTo>
                  <a:lnTo>
                    <a:pt x="198782" y="140640"/>
                  </a:lnTo>
                  <a:lnTo>
                    <a:pt x="409856" y="140705"/>
                  </a:lnTo>
                  <a:close/>
                </a:path>
              </a:pathLst>
            </a:custGeom>
            <a:gradFill>
              <a:gsLst>
                <a:gs pos="0">
                  <a:schemeClr val="accent3"/>
                </a:gs>
                <a:gs pos="35000">
                  <a:schemeClr val="accent3"/>
                </a:gs>
                <a:gs pos="100000">
                  <a:schemeClr val="accent1"/>
                </a:gs>
              </a:gsLst>
              <a:lin ang="8099331" scaled="0"/>
            </a:gradFill>
            <a:ln>
              <a:noFill/>
            </a:ln>
          </p:spPr>
        </p:sp>
        <p:sp>
          <p:nvSpPr>
            <p:cNvPr id="2158" name="Google Shape;2158;p55"/>
            <p:cNvSpPr/>
            <p:nvPr/>
          </p:nvSpPr>
          <p:spPr>
            <a:xfrm flipH="1">
              <a:off x="8645446" y="2924025"/>
              <a:ext cx="499579" cy="2220949"/>
            </a:xfrm>
            <a:custGeom>
              <a:avLst/>
              <a:gdLst/>
              <a:ahLst/>
              <a:cxnLst/>
              <a:rect l="l" t="t" r="r" b="b"/>
              <a:pathLst>
                <a:path w="31649" h="140700" extrusionOk="0">
                  <a:moveTo>
                    <a:pt x="31649" y="0"/>
                  </a:moveTo>
                  <a:lnTo>
                    <a:pt x="0" y="140700"/>
                  </a:lnTo>
                  <a:lnTo>
                    <a:pt x="65" y="53185"/>
                  </a:lnTo>
                  <a:close/>
                </a:path>
              </a:pathLst>
            </a:custGeom>
            <a:solidFill>
              <a:schemeClr val="accent5"/>
            </a:solidFill>
            <a:ln>
              <a:noFill/>
            </a:ln>
          </p:spPr>
        </p:sp>
      </p:grpSp>
      <p:sp>
        <p:nvSpPr>
          <p:cNvPr id="2159" name="Google Shape;2159;p55"/>
          <p:cNvSpPr txBox="1">
            <a:spLocks noGrp="1"/>
          </p:cNvSpPr>
          <p:nvPr>
            <p:ph type="title" idx="8"/>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body - Alt 2">
  <p:cSld name="BLANK_1_1_1_1_1_1_1_1_1_1_7">
    <p:spTree>
      <p:nvGrpSpPr>
        <p:cNvPr id="1" name="Shape 2160"/>
        <p:cNvGrpSpPr/>
        <p:nvPr/>
      </p:nvGrpSpPr>
      <p:grpSpPr>
        <a:xfrm>
          <a:off x="0" y="0"/>
          <a:ext cx="0" cy="0"/>
          <a:chOff x="0" y="0"/>
          <a:chExt cx="0" cy="0"/>
        </a:xfrm>
      </p:grpSpPr>
      <p:sp>
        <p:nvSpPr>
          <p:cNvPr id="2161" name="Google Shape;2161;p56"/>
          <p:cNvSpPr/>
          <p:nvPr/>
        </p:nvSpPr>
        <p:spPr>
          <a:xfrm>
            <a:off x="5050850" y="3243900"/>
            <a:ext cx="4093093" cy="1899657"/>
          </a:xfrm>
          <a:custGeom>
            <a:avLst/>
            <a:gdLst/>
            <a:ahLst/>
            <a:cxnLst/>
            <a:rect l="l" t="t" r="r" b="b"/>
            <a:pathLst>
              <a:path w="115714" h="54955" fill="none" extrusionOk="0">
                <a:moveTo>
                  <a:pt x="115714" y="0"/>
                </a:moveTo>
                <a:lnTo>
                  <a:pt x="115714" y="0"/>
                </a:lnTo>
                <a:lnTo>
                  <a:pt x="113184" y="224"/>
                </a:lnTo>
                <a:lnTo>
                  <a:pt x="110579" y="447"/>
                </a:lnTo>
                <a:lnTo>
                  <a:pt x="107938" y="744"/>
                </a:lnTo>
                <a:lnTo>
                  <a:pt x="105296" y="1079"/>
                </a:lnTo>
                <a:lnTo>
                  <a:pt x="102580" y="1451"/>
                </a:lnTo>
                <a:lnTo>
                  <a:pt x="99827" y="1898"/>
                </a:lnTo>
                <a:lnTo>
                  <a:pt x="97036" y="2382"/>
                </a:lnTo>
                <a:lnTo>
                  <a:pt x="94208" y="2902"/>
                </a:lnTo>
                <a:lnTo>
                  <a:pt x="91381" y="3461"/>
                </a:lnTo>
                <a:lnTo>
                  <a:pt x="88516" y="4093"/>
                </a:lnTo>
                <a:lnTo>
                  <a:pt x="85614" y="4763"/>
                </a:lnTo>
                <a:lnTo>
                  <a:pt x="82674" y="5470"/>
                </a:lnTo>
                <a:lnTo>
                  <a:pt x="79735" y="6251"/>
                </a:lnTo>
                <a:lnTo>
                  <a:pt x="76758" y="7032"/>
                </a:lnTo>
                <a:lnTo>
                  <a:pt x="73782" y="7925"/>
                </a:lnTo>
                <a:lnTo>
                  <a:pt x="70805" y="8818"/>
                </a:lnTo>
                <a:lnTo>
                  <a:pt x="70805" y="8818"/>
                </a:lnTo>
                <a:lnTo>
                  <a:pt x="67308" y="9935"/>
                </a:lnTo>
                <a:lnTo>
                  <a:pt x="63885" y="11088"/>
                </a:lnTo>
                <a:lnTo>
                  <a:pt x="60499" y="12279"/>
                </a:lnTo>
                <a:lnTo>
                  <a:pt x="57187" y="13506"/>
                </a:lnTo>
                <a:lnTo>
                  <a:pt x="53950" y="14772"/>
                </a:lnTo>
                <a:lnTo>
                  <a:pt x="50788" y="16074"/>
                </a:lnTo>
                <a:lnTo>
                  <a:pt x="47662" y="17413"/>
                </a:lnTo>
                <a:lnTo>
                  <a:pt x="44611" y="18753"/>
                </a:lnTo>
                <a:lnTo>
                  <a:pt x="41635" y="20167"/>
                </a:lnTo>
                <a:lnTo>
                  <a:pt x="38770" y="21580"/>
                </a:lnTo>
                <a:lnTo>
                  <a:pt x="35942" y="22994"/>
                </a:lnTo>
                <a:lnTo>
                  <a:pt x="33226" y="24445"/>
                </a:lnTo>
                <a:lnTo>
                  <a:pt x="30547" y="25934"/>
                </a:lnTo>
                <a:lnTo>
                  <a:pt x="28017" y="27422"/>
                </a:lnTo>
                <a:lnTo>
                  <a:pt x="25524" y="28947"/>
                </a:lnTo>
                <a:lnTo>
                  <a:pt x="23180" y="30473"/>
                </a:lnTo>
                <a:lnTo>
                  <a:pt x="20873" y="31998"/>
                </a:lnTo>
                <a:lnTo>
                  <a:pt x="18715" y="33561"/>
                </a:lnTo>
                <a:lnTo>
                  <a:pt x="16632" y="35086"/>
                </a:lnTo>
                <a:lnTo>
                  <a:pt x="14660" y="36649"/>
                </a:lnTo>
                <a:lnTo>
                  <a:pt x="12762" y="38212"/>
                </a:lnTo>
                <a:lnTo>
                  <a:pt x="11013" y="39775"/>
                </a:lnTo>
                <a:lnTo>
                  <a:pt x="9376" y="41337"/>
                </a:lnTo>
                <a:lnTo>
                  <a:pt x="7814" y="42900"/>
                </a:lnTo>
                <a:lnTo>
                  <a:pt x="6400" y="44425"/>
                </a:lnTo>
                <a:lnTo>
                  <a:pt x="5098" y="45988"/>
                </a:lnTo>
                <a:lnTo>
                  <a:pt x="4502" y="46732"/>
                </a:lnTo>
                <a:lnTo>
                  <a:pt x="3944" y="47514"/>
                </a:lnTo>
                <a:lnTo>
                  <a:pt x="3386" y="48258"/>
                </a:lnTo>
                <a:lnTo>
                  <a:pt x="2902" y="49039"/>
                </a:lnTo>
                <a:lnTo>
                  <a:pt x="2419" y="49783"/>
                </a:lnTo>
                <a:lnTo>
                  <a:pt x="1972" y="50527"/>
                </a:lnTo>
                <a:lnTo>
                  <a:pt x="1563" y="51272"/>
                </a:lnTo>
                <a:lnTo>
                  <a:pt x="1191" y="52016"/>
                </a:lnTo>
                <a:lnTo>
                  <a:pt x="819" y="52760"/>
                </a:lnTo>
                <a:lnTo>
                  <a:pt x="521" y="53504"/>
                </a:lnTo>
                <a:lnTo>
                  <a:pt x="223" y="54248"/>
                </a:lnTo>
                <a:lnTo>
                  <a:pt x="0" y="54955"/>
                </a:lnTo>
                <a:lnTo>
                  <a:pt x="115714" y="54955"/>
                </a:lnTo>
                <a:lnTo>
                  <a:pt x="115714" y="0"/>
                </a:lnTo>
                <a:lnTo>
                  <a:pt x="115714" y="0"/>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162" name="Google Shape;2162;p56"/>
          <p:cNvSpPr/>
          <p:nvPr/>
        </p:nvSpPr>
        <p:spPr>
          <a:xfrm>
            <a:off x="6123025" y="-3887"/>
            <a:ext cx="3022650" cy="837525"/>
          </a:xfrm>
          <a:custGeom>
            <a:avLst/>
            <a:gdLst/>
            <a:ahLst/>
            <a:cxnLst/>
            <a:rect l="l" t="t" r="r" b="b"/>
            <a:pathLst>
              <a:path w="120906" h="33501" extrusionOk="0">
                <a:moveTo>
                  <a:pt x="0" y="1"/>
                </a:moveTo>
                <a:lnTo>
                  <a:pt x="36409" y="33501"/>
                </a:lnTo>
                <a:lnTo>
                  <a:pt x="120847" y="20748"/>
                </a:lnTo>
                <a:lnTo>
                  <a:pt x="120906" y="0"/>
                </a:lnTo>
                <a:close/>
              </a:path>
            </a:pathLst>
          </a:custGeom>
          <a:gradFill>
            <a:gsLst>
              <a:gs pos="0">
                <a:schemeClr val="accent2"/>
              </a:gs>
              <a:gs pos="37000">
                <a:schemeClr val="lt2"/>
              </a:gs>
              <a:gs pos="92000">
                <a:schemeClr val="accent1"/>
              </a:gs>
              <a:gs pos="100000">
                <a:schemeClr val="accent1"/>
              </a:gs>
            </a:gsLst>
            <a:lin ang="10800025" scaled="0"/>
          </a:gradFill>
          <a:ln>
            <a:noFill/>
          </a:ln>
          <a:effectLst>
            <a:outerShdw blurRad="700088" dist="219075" dir="5700000" algn="bl" rotWithShape="0">
              <a:schemeClr val="lt2">
                <a:alpha val="40000"/>
              </a:schemeClr>
            </a:outerShdw>
          </a:effectLst>
        </p:spPr>
      </p:sp>
      <p:sp>
        <p:nvSpPr>
          <p:cNvPr id="2163" name="Google Shape;2163;p56"/>
          <p:cNvSpPr txBox="1">
            <a:spLocks noGrp="1"/>
          </p:cNvSpPr>
          <p:nvPr>
            <p:ph type="title"/>
          </p:nvPr>
        </p:nvSpPr>
        <p:spPr>
          <a:xfrm>
            <a:off x="1143300" y="1526963"/>
            <a:ext cx="2197500" cy="402000"/>
          </a:xfrm>
          <a:prstGeom prst="rect">
            <a:avLst/>
          </a:prstGeom>
        </p:spPr>
        <p:txBody>
          <a:bodyPr spcFirstLastPara="1" wrap="square" lIns="91425" tIns="91425" rIns="91425" bIns="91425" anchor="b" anchorCtr="0">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latin typeface="Sora Medium"/>
                <a:ea typeface="Sora Medium"/>
                <a:cs typeface="Sora Medium"/>
                <a:sym typeface="Sora Medium"/>
              </a:defRPr>
            </a:lvl9pPr>
          </a:lstStyle>
          <a:p>
            <a:endParaRPr/>
          </a:p>
        </p:txBody>
      </p:sp>
      <p:sp>
        <p:nvSpPr>
          <p:cNvPr id="2164" name="Google Shape;2164;p56"/>
          <p:cNvSpPr txBox="1">
            <a:spLocks noGrp="1"/>
          </p:cNvSpPr>
          <p:nvPr>
            <p:ph type="title" idx="2"/>
          </p:nvPr>
        </p:nvSpPr>
        <p:spPr>
          <a:xfrm>
            <a:off x="3820750" y="1526963"/>
            <a:ext cx="2197500" cy="402000"/>
          </a:xfrm>
          <a:prstGeom prst="rect">
            <a:avLst/>
          </a:prstGeom>
        </p:spPr>
        <p:txBody>
          <a:bodyPr spcFirstLastPara="1" wrap="square" lIns="0" tIns="91425" rIns="91425" bIns="91425" anchor="b" anchorCtr="0">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165" name="Google Shape;2165;p56"/>
          <p:cNvSpPr txBox="1">
            <a:spLocks noGrp="1"/>
          </p:cNvSpPr>
          <p:nvPr>
            <p:ph type="title" idx="3"/>
          </p:nvPr>
        </p:nvSpPr>
        <p:spPr>
          <a:xfrm>
            <a:off x="1129950" y="1992625"/>
            <a:ext cx="2024700" cy="688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66" name="Google Shape;2166;p56"/>
          <p:cNvSpPr txBox="1">
            <a:spLocks noGrp="1"/>
          </p:cNvSpPr>
          <p:nvPr>
            <p:ph type="title" idx="4"/>
          </p:nvPr>
        </p:nvSpPr>
        <p:spPr>
          <a:xfrm>
            <a:off x="1129950" y="2801602"/>
            <a:ext cx="2024700" cy="688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67" name="Google Shape;2167;p56"/>
          <p:cNvSpPr txBox="1">
            <a:spLocks noGrp="1"/>
          </p:cNvSpPr>
          <p:nvPr>
            <p:ph type="title" idx="5"/>
          </p:nvPr>
        </p:nvSpPr>
        <p:spPr>
          <a:xfrm>
            <a:off x="1129950" y="3610580"/>
            <a:ext cx="2024700" cy="688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68" name="Google Shape;2168;p56"/>
          <p:cNvSpPr txBox="1">
            <a:spLocks noGrp="1"/>
          </p:cNvSpPr>
          <p:nvPr>
            <p:ph type="title" idx="6"/>
          </p:nvPr>
        </p:nvSpPr>
        <p:spPr>
          <a:xfrm>
            <a:off x="3820750" y="1992625"/>
            <a:ext cx="3350700" cy="688800"/>
          </a:xfrm>
          <a:prstGeom prst="rect">
            <a:avLst/>
          </a:prstGeom>
        </p:spPr>
        <p:txBody>
          <a:bodyPr spcFirstLastPara="1" wrap="square" lIns="0"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69" name="Google Shape;2169;p56"/>
          <p:cNvSpPr txBox="1">
            <a:spLocks noGrp="1"/>
          </p:cNvSpPr>
          <p:nvPr>
            <p:ph type="title" idx="7"/>
          </p:nvPr>
        </p:nvSpPr>
        <p:spPr>
          <a:xfrm>
            <a:off x="3820750" y="2801550"/>
            <a:ext cx="3350700" cy="688800"/>
          </a:xfrm>
          <a:prstGeom prst="rect">
            <a:avLst/>
          </a:prstGeom>
        </p:spPr>
        <p:txBody>
          <a:bodyPr spcFirstLastPara="1" wrap="square" lIns="0"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70" name="Google Shape;2170;p56"/>
          <p:cNvSpPr txBox="1">
            <a:spLocks noGrp="1"/>
          </p:cNvSpPr>
          <p:nvPr>
            <p:ph type="title" idx="8"/>
          </p:nvPr>
        </p:nvSpPr>
        <p:spPr>
          <a:xfrm>
            <a:off x="3820750" y="3610475"/>
            <a:ext cx="3350700" cy="688800"/>
          </a:xfrm>
          <a:prstGeom prst="rect">
            <a:avLst/>
          </a:prstGeom>
        </p:spPr>
        <p:txBody>
          <a:bodyPr spcFirstLastPara="1" wrap="square" lIns="0" tIns="91425" rIns="91425" bIns="91425" anchor="t" anchorCtr="0">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171" name="Google Shape;2171;p56"/>
          <p:cNvSpPr txBox="1">
            <a:spLocks noGrp="1"/>
          </p:cNvSpPr>
          <p:nvPr>
            <p:ph type="title" idx="9"/>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172" name="Google Shape;2172;p56"/>
          <p:cNvSpPr txBox="1">
            <a:spLocks noGrp="1"/>
          </p:cNvSpPr>
          <p:nvPr>
            <p:ph type="title" idx="13"/>
          </p:nvPr>
        </p:nvSpPr>
        <p:spPr>
          <a:xfrm>
            <a:off x="115025" y="502775"/>
            <a:ext cx="6440400" cy="6888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173" name="Google Shape;2173;p56"/>
          <p:cNvSpPr txBox="1">
            <a:spLocks noGrp="1"/>
          </p:cNvSpPr>
          <p:nvPr>
            <p:ph type="title" idx="14"/>
          </p:nvPr>
        </p:nvSpPr>
        <p:spPr>
          <a:xfrm>
            <a:off x="228600" y="2127325"/>
            <a:ext cx="739800" cy="419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a:endParaRPr/>
          </a:p>
        </p:txBody>
      </p:sp>
      <p:sp>
        <p:nvSpPr>
          <p:cNvPr id="2174" name="Google Shape;2174;p56"/>
          <p:cNvSpPr txBox="1">
            <a:spLocks noGrp="1"/>
          </p:cNvSpPr>
          <p:nvPr>
            <p:ph type="title" idx="15"/>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
        <p:nvSpPr>
          <p:cNvPr id="2175" name="Google Shape;2175;p56"/>
          <p:cNvSpPr txBox="1">
            <a:spLocks noGrp="1"/>
          </p:cNvSpPr>
          <p:nvPr>
            <p:ph type="title" idx="16"/>
          </p:nvPr>
        </p:nvSpPr>
        <p:spPr>
          <a:xfrm>
            <a:off x="228600" y="2936225"/>
            <a:ext cx="739800" cy="419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a:endParaRPr/>
          </a:p>
        </p:txBody>
      </p:sp>
      <p:sp>
        <p:nvSpPr>
          <p:cNvPr id="2176" name="Google Shape;2176;p56"/>
          <p:cNvSpPr txBox="1">
            <a:spLocks noGrp="1"/>
          </p:cNvSpPr>
          <p:nvPr>
            <p:ph type="title" idx="17"/>
          </p:nvPr>
        </p:nvSpPr>
        <p:spPr>
          <a:xfrm>
            <a:off x="228600" y="3745125"/>
            <a:ext cx="739800" cy="419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a:endParaRPr/>
          </a:p>
        </p:txBody>
      </p:sp>
    </p:spTree>
  </p:cSld>
  <p:clrMapOvr>
    <a:masterClrMapping/>
  </p:clrMapOvr>
  <p:extLst>
    <p:ext uri="{DCECCB84-F9BA-43D5-87BE-67443E8EF086}">
      <p15:sldGuideLst xmlns:p15="http://schemas.microsoft.com/office/powerpoint/2012/main">
        <p15:guide id="1" orient="horz" pos="1241">
          <p15:clr>
            <a:srgbClr val="E46962"/>
          </p15:clr>
        </p15:guide>
        <p15:guide id="2" orient="horz" pos="1755">
          <p15:clr>
            <a:srgbClr val="E46962"/>
          </p15:clr>
        </p15:guide>
        <p15:guide id="3" orient="horz" pos="2267">
          <p15:clr>
            <a:srgbClr val="E46962"/>
          </p15:clr>
        </p15:guide>
        <p15:guide id="4" orient="horz" pos="277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chart">
  <p:cSld name="BLANK_1_1_1_1_1_1_1_1_1_1_7_1">
    <p:spTree>
      <p:nvGrpSpPr>
        <p:cNvPr id="1" name="Shape 2177"/>
        <p:cNvGrpSpPr/>
        <p:nvPr/>
      </p:nvGrpSpPr>
      <p:grpSpPr>
        <a:xfrm>
          <a:off x="0" y="0"/>
          <a:ext cx="0" cy="0"/>
          <a:chOff x="0" y="0"/>
          <a:chExt cx="0" cy="0"/>
        </a:xfrm>
      </p:grpSpPr>
      <p:sp>
        <p:nvSpPr>
          <p:cNvPr id="2178" name="Google Shape;2178;p57"/>
          <p:cNvSpPr/>
          <p:nvPr/>
        </p:nvSpPr>
        <p:spPr>
          <a:xfrm rot="-1079220" flipH="1">
            <a:off x="-2010221" y="4250160"/>
            <a:ext cx="4477637" cy="804981"/>
          </a:xfrm>
          <a:prstGeom prst="chord">
            <a:avLst>
              <a:gd name="adj1" fmla="val 2752926"/>
              <a:gd name="adj2" fmla="val 1719354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2179" name="Google Shape;2179;p57"/>
          <p:cNvGrpSpPr/>
          <p:nvPr/>
        </p:nvGrpSpPr>
        <p:grpSpPr>
          <a:xfrm rot="-5400000">
            <a:off x="4030013" y="41713"/>
            <a:ext cx="1026300" cy="9201675"/>
            <a:chOff x="670045" y="-5692564"/>
            <a:chExt cx="1026300" cy="9201675"/>
          </a:xfrm>
        </p:grpSpPr>
        <p:sp>
          <p:nvSpPr>
            <p:cNvPr id="2180" name="Google Shape;2180;p57"/>
            <p:cNvSpPr/>
            <p:nvPr/>
          </p:nvSpPr>
          <p:spPr>
            <a:xfrm>
              <a:off x="675320" y="-5692564"/>
              <a:ext cx="1010925" cy="7239975"/>
            </a:xfrm>
            <a:custGeom>
              <a:avLst/>
              <a:gdLst/>
              <a:ahLst/>
              <a:cxnLst/>
              <a:rect l="l" t="t" r="r" b="b"/>
              <a:pathLst>
                <a:path w="40437" h="289599" extrusionOk="0">
                  <a:moveTo>
                    <a:pt x="40437" y="287489"/>
                  </a:moveTo>
                  <a:lnTo>
                    <a:pt x="0" y="0"/>
                  </a:lnTo>
                  <a:lnTo>
                    <a:pt x="242" y="276278"/>
                  </a:lnTo>
                  <a:lnTo>
                    <a:pt x="238" y="289599"/>
                  </a:lnTo>
                  <a:close/>
                </a:path>
              </a:pathLst>
            </a:custGeom>
            <a:solidFill>
              <a:schemeClr val="lt1"/>
            </a:solidFill>
            <a:ln>
              <a:noFill/>
            </a:ln>
          </p:spPr>
        </p:sp>
        <p:sp>
          <p:nvSpPr>
            <p:cNvPr id="2181" name="Google Shape;2181;p57"/>
            <p:cNvSpPr/>
            <p:nvPr/>
          </p:nvSpPr>
          <p:spPr>
            <a:xfrm>
              <a:off x="670045" y="1494661"/>
              <a:ext cx="1026300" cy="2014450"/>
            </a:xfrm>
            <a:custGeom>
              <a:avLst/>
              <a:gdLst/>
              <a:ahLst/>
              <a:cxnLst/>
              <a:rect l="l" t="t" r="r" b="b"/>
              <a:pathLst>
                <a:path w="41052" h="80578" extrusionOk="0">
                  <a:moveTo>
                    <a:pt x="499" y="80578"/>
                  </a:moveTo>
                  <a:lnTo>
                    <a:pt x="15982" y="73724"/>
                  </a:lnTo>
                  <a:lnTo>
                    <a:pt x="41052" y="0"/>
                  </a:lnTo>
                  <a:lnTo>
                    <a:pt x="472" y="1824"/>
                  </a:lnTo>
                  <a:lnTo>
                    <a:pt x="0" y="39674"/>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sp>
        <p:nvSpPr>
          <p:cNvPr id="2182" name="Google Shape;2182;p57"/>
          <p:cNvSpPr txBox="1">
            <a:spLocks noGrp="1"/>
          </p:cNvSpPr>
          <p:nvPr>
            <p:ph type="title"/>
          </p:nvPr>
        </p:nvSpPr>
        <p:spPr>
          <a:xfrm>
            <a:off x="3720025" y="1709075"/>
            <a:ext cx="1665300" cy="19380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latin typeface="Sora"/>
                <a:ea typeface="Sora"/>
                <a:cs typeface="Sora"/>
                <a:sym typeface="Sora"/>
              </a:defRPr>
            </a:lvl2pPr>
            <a:lvl3pPr lvl="2">
              <a:spcBef>
                <a:spcPts val="0"/>
              </a:spcBef>
              <a:spcAft>
                <a:spcPts val="0"/>
              </a:spcAft>
              <a:buClr>
                <a:schemeClr val="lt1"/>
              </a:buClr>
              <a:buSzPts val="1000"/>
              <a:buFont typeface="Sora"/>
              <a:buNone/>
              <a:defRPr sz="1000">
                <a:latin typeface="Sora"/>
                <a:ea typeface="Sora"/>
                <a:cs typeface="Sora"/>
                <a:sym typeface="Sora"/>
              </a:defRPr>
            </a:lvl3pPr>
            <a:lvl4pPr lvl="3">
              <a:spcBef>
                <a:spcPts val="0"/>
              </a:spcBef>
              <a:spcAft>
                <a:spcPts val="0"/>
              </a:spcAft>
              <a:buClr>
                <a:schemeClr val="lt1"/>
              </a:buClr>
              <a:buSzPts val="1000"/>
              <a:buFont typeface="Sora"/>
              <a:buNone/>
              <a:defRPr sz="1000">
                <a:latin typeface="Sora"/>
                <a:ea typeface="Sora"/>
                <a:cs typeface="Sora"/>
                <a:sym typeface="Sora"/>
              </a:defRPr>
            </a:lvl4pPr>
            <a:lvl5pPr lvl="4">
              <a:spcBef>
                <a:spcPts val="0"/>
              </a:spcBef>
              <a:spcAft>
                <a:spcPts val="0"/>
              </a:spcAft>
              <a:buClr>
                <a:schemeClr val="lt1"/>
              </a:buClr>
              <a:buSzPts val="1000"/>
              <a:buFont typeface="Sora"/>
              <a:buNone/>
              <a:defRPr sz="1000">
                <a:latin typeface="Sora"/>
                <a:ea typeface="Sora"/>
                <a:cs typeface="Sora"/>
                <a:sym typeface="Sora"/>
              </a:defRPr>
            </a:lvl5pPr>
            <a:lvl6pPr lvl="5">
              <a:spcBef>
                <a:spcPts val="0"/>
              </a:spcBef>
              <a:spcAft>
                <a:spcPts val="0"/>
              </a:spcAft>
              <a:buClr>
                <a:schemeClr val="lt1"/>
              </a:buClr>
              <a:buSzPts val="1000"/>
              <a:buFont typeface="Sora"/>
              <a:buNone/>
              <a:defRPr sz="1000">
                <a:latin typeface="Sora"/>
                <a:ea typeface="Sora"/>
                <a:cs typeface="Sora"/>
                <a:sym typeface="Sora"/>
              </a:defRPr>
            </a:lvl6pPr>
            <a:lvl7pPr lvl="6">
              <a:spcBef>
                <a:spcPts val="0"/>
              </a:spcBef>
              <a:spcAft>
                <a:spcPts val="0"/>
              </a:spcAft>
              <a:buClr>
                <a:schemeClr val="lt1"/>
              </a:buClr>
              <a:buSzPts val="1000"/>
              <a:buFont typeface="Sora"/>
              <a:buNone/>
              <a:defRPr sz="1000">
                <a:latin typeface="Sora"/>
                <a:ea typeface="Sora"/>
                <a:cs typeface="Sora"/>
                <a:sym typeface="Sora"/>
              </a:defRPr>
            </a:lvl7pPr>
            <a:lvl8pPr lvl="7">
              <a:spcBef>
                <a:spcPts val="0"/>
              </a:spcBef>
              <a:spcAft>
                <a:spcPts val="0"/>
              </a:spcAft>
              <a:buClr>
                <a:schemeClr val="lt1"/>
              </a:buClr>
              <a:buSzPts val="1000"/>
              <a:buFont typeface="Sora"/>
              <a:buNone/>
              <a:defRPr sz="1000">
                <a:latin typeface="Sora"/>
                <a:ea typeface="Sora"/>
                <a:cs typeface="Sora"/>
                <a:sym typeface="Sora"/>
              </a:defRPr>
            </a:lvl8pPr>
            <a:lvl9pPr lvl="8">
              <a:spcBef>
                <a:spcPts val="0"/>
              </a:spcBef>
              <a:spcAft>
                <a:spcPts val="0"/>
              </a:spcAft>
              <a:buClr>
                <a:schemeClr val="lt1"/>
              </a:buClr>
              <a:buSzPts val="1000"/>
              <a:buFont typeface="Sora"/>
              <a:buNone/>
              <a:defRPr sz="1000">
                <a:latin typeface="Sora"/>
                <a:ea typeface="Sora"/>
                <a:cs typeface="Sora"/>
                <a:sym typeface="Sora"/>
              </a:defRPr>
            </a:lvl9pPr>
          </a:lstStyle>
          <a:p>
            <a:endParaRPr/>
          </a:p>
        </p:txBody>
      </p:sp>
      <p:sp>
        <p:nvSpPr>
          <p:cNvPr id="2183" name="Google Shape;2183;p57"/>
          <p:cNvSpPr txBox="1">
            <a:spLocks noGrp="1"/>
          </p:cNvSpPr>
          <p:nvPr>
            <p:ph type="title" idx="2"/>
          </p:nvPr>
        </p:nvSpPr>
        <p:spPr>
          <a:xfrm>
            <a:off x="7148925" y="1709075"/>
            <a:ext cx="1665300" cy="19380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184" name="Google Shape;2184;p57"/>
          <p:cNvSpPr txBox="1">
            <a:spLocks noGrp="1"/>
          </p:cNvSpPr>
          <p:nvPr>
            <p:ph type="title" idx="3"/>
          </p:nvPr>
        </p:nvSpPr>
        <p:spPr>
          <a:xfrm>
            <a:off x="5434475" y="1709075"/>
            <a:ext cx="1665300" cy="19380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185" name="Google Shape;2185;p57"/>
          <p:cNvSpPr txBox="1">
            <a:spLocks noGrp="1"/>
          </p:cNvSpPr>
          <p:nvPr>
            <p:ph type="title" idx="4"/>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186" name="Google Shape;2186;p57"/>
          <p:cNvSpPr txBox="1">
            <a:spLocks noGrp="1"/>
          </p:cNvSpPr>
          <p:nvPr>
            <p:ph type="title" idx="5"/>
          </p:nvPr>
        </p:nvSpPr>
        <p:spPr>
          <a:xfrm>
            <a:off x="108300" y="1168075"/>
            <a:ext cx="3544500" cy="2275200"/>
          </a:xfrm>
          <a:prstGeom prst="rect">
            <a:avLst/>
          </a:prstGeom>
        </p:spPr>
        <p:txBody>
          <a:bodyPr spcFirstLastPara="1" wrap="square" lIns="91425" tIns="0" rIns="91425" bIns="91425" anchor="t" anchorCtr="0">
            <a:norm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a:latin typeface="IBM Plex Sans SemiBold"/>
                <a:ea typeface="IBM Plex Sans SemiBold"/>
                <a:cs typeface="IBM Plex Sans SemiBold"/>
                <a:sym typeface="IBM Plex Sans SemiBold"/>
              </a:defRPr>
            </a:lvl2pPr>
            <a:lvl3pPr lvl="2">
              <a:lnSpc>
                <a:spcPct val="115000"/>
              </a:lnSpc>
              <a:spcBef>
                <a:spcPts val="0"/>
              </a:spcBef>
              <a:spcAft>
                <a:spcPts val="0"/>
              </a:spcAft>
              <a:buNone/>
              <a:defRPr>
                <a:latin typeface="IBM Plex Sans SemiBold"/>
                <a:ea typeface="IBM Plex Sans SemiBold"/>
                <a:cs typeface="IBM Plex Sans SemiBold"/>
                <a:sym typeface="IBM Plex Sans SemiBold"/>
              </a:defRPr>
            </a:lvl3pPr>
            <a:lvl4pPr lvl="3">
              <a:lnSpc>
                <a:spcPct val="115000"/>
              </a:lnSpc>
              <a:spcBef>
                <a:spcPts val="0"/>
              </a:spcBef>
              <a:spcAft>
                <a:spcPts val="0"/>
              </a:spcAft>
              <a:buNone/>
              <a:defRPr>
                <a:latin typeface="IBM Plex Sans SemiBold"/>
                <a:ea typeface="IBM Plex Sans SemiBold"/>
                <a:cs typeface="IBM Plex Sans SemiBold"/>
                <a:sym typeface="IBM Plex Sans SemiBold"/>
              </a:defRPr>
            </a:lvl4pPr>
            <a:lvl5pPr lvl="4">
              <a:lnSpc>
                <a:spcPct val="115000"/>
              </a:lnSpc>
              <a:spcBef>
                <a:spcPts val="0"/>
              </a:spcBef>
              <a:spcAft>
                <a:spcPts val="0"/>
              </a:spcAft>
              <a:buNone/>
              <a:defRPr>
                <a:latin typeface="IBM Plex Sans SemiBold"/>
                <a:ea typeface="IBM Plex Sans SemiBold"/>
                <a:cs typeface="IBM Plex Sans SemiBold"/>
                <a:sym typeface="IBM Plex Sans SemiBold"/>
              </a:defRPr>
            </a:lvl5pPr>
            <a:lvl6pPr lvl="5">
              <a:lnSpc>
                <a:spcPct val="115000"/>
              </a:lnSpc>
              <a:spcBef>
                <a:spcPts val="0"/>
              </a:spcBef>
              <a:spcAft>
                <a:spcPts val="0"/>
              </a:spcAft>
              <a:buNone/>
              <a:defRPr>
                <a:latin typeface="IBM Plex Sans SemiBold"/>
                <a:ea typeface="IBM Plex Sans SemiBold"/>
                <a:cs typeface="IBM Plex Sans SemiBold"/>
                <a:sym typeface="IBM Plex Sans SemiBold"/>
              </a:defRPr>
            </a:lvl6pPr>
            <a:lvl7pPr lvl="6">
              <a:lnSpc>
                <a:spcPct val="115000"/>
              </a:lnSpc>
              <a:spcBef>
                <a:spcPts val="0"/>
              </a:spcBef>
              <a:spcAft>
                <a:spcPts val="0"/>
              </a:spcAft>
              <a:buNone/>
              <a:defRPr>
                <a:latin typeface="IBM Plex Sans SemiBold"/>
                <a:ea typeface="IBM Plex Sans SemiBold"/>
                <a:cs typeface="IBM Plex Sans SemiBold"/>
                <a:sym typeface="IBM Plex Sans SemiBold"/>
              </a:defRPr>
            </a:lvl7pPr>
            <a:lvl8pPr lvl="7">
              <a:lnSpc>
                <a:spcPct val="115000"/>
              </a:lnSpc>
              <a:spcBef>
                <a:spcPts val="0"/>
              </a:spcBef>
              <a:spcAft>
                <a:spcPts val="0"/>
              </a:spcAft>
              <a:buNone/>
              <a:defRPr>
                <a:latin typeface="IBM Plex Sans SemiBold"/>
                <a:ea typeface="IBM Plex Sans SemiBold"/>
                <a:cs typeface="IBM Plex Sans SemiBold"/>
                <a:sym typeface="IBM Plex Sans SemiBold"/>
              </a:defRPr>
            </a:lvl8pPr>
            <a:lvl9pPr lvl="8">
              <a:lnSpc>
                <a:spcPct val="115000"/>
              </a:lnSpc>
              <a:spcBef>
                <a:spcPts val="0"/>
              </a:spcBef>
              <a:spcAft>
                <a:spcPts val="0"/>
              </a:spcAft>
              <a:buNone/>
              <a:defRPr>
                <a:latin typeface="IBM Plex Sans SemiBold"/>
                <a:ea typeface="IBM Plex Sans SemiBold"/>
                <a:cs typeface="IBM Plex Sans SemiBold"/>
                <a:sym typeface="IBM Plex Sans SemiBold"/>
              </a:defRPr>
            </a:lvl9pPr>
          </a:lstStyle>
          <a:p>
            <a:endParaRPr/>
          </a:p>
        </p:txBody>
      </p:sp>
      <p:sp>
        <p:nvSpPr>
          <p:cNvPr id="2187" name="Google Shape;2187;p57"/>
          <p:cNvSpPr txBox="1">
            <a:spLocks noGrp="1"/>
          </p:cNvSpPr>
          <p:nvPr>
            <p:ph type="title" idx="6"/>
          </p:nvPr>
        </p:nvSpPr>
        <p:spPr>
          <a:xfrm>
            <a:off x="3720025" y="1287875"/>
            <a:ext cx="4295400" cy="2772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a:buNone/>
              <a:defRPr sz="1200">
                <a:solidFill>
                  <a:schemeClr val="lt1"/>
                </a:solidFill>
                <a:latin typeface="Sora"/>
                <a:ea typeface="Sora"/>
                <a:cs typeface="Sora"/>
                <a:sym typeface="Sora"/>
              </a:defRPr>
            </a:lvl2pPr>
            <a:lvl3pPr lvl="2">
              <a:spcBef>
                <a:spcPts val="0"/>
              </a:spcBef>
              <a:spcAft>
                <a:spcPts val="0"/>
              </a:spcAft>
              <a:buClr>
                <a:schemeClr val="lt1"/>
              </a:buClr>
              <a:buSzPts val="1200"/>
              <a:buFont typeface="Sora"/>
              <a:buNone/>
              <a:defRPr sz="1200">
                <a:solidFill>
                  <a:schemeClr val="lt1"/>
                </a:solidFill>
                <a:latin typeface="Sora"/>
                <a:ea typeface="Sora"/>
                <a:cs typeface="Sora"/>
                <a:sym typeface="Sora"/>
              </a:defRPr>
            </a:lvl3pPr>
            <a:lvl4pPr lvl="3">
              <a:spcBef>
                <a:spcPts val="0"/>
              </a:spcBef>
              <a:spcAft>
                <a:spcPts val="0"/>
              </a:spcAft>
              <a:buClr>
                <a:schemeClr val="lt1"/>
              </a:buClr>
              <a:buSzPts val="1200"/>
              <a:buFont typeface="Sora"/>
              <a:buNone/>
              <a:defRPr sz="1200">
                <a:solidFill>
                  <a:schemeClr val="lt1"/>
                </a:solidFill>
                <a:latin typeface="Sora"/>
                <a:ea typeface="Sora"/>
                <a:cs typeface="Sora"/>
                <a:sym typeface="Sora"/>
              </a:defRPr>
            </a:lvl4pPr>
            <a:lvl5pPr lvl="4">
              <a:spcBef>
                <a:spcPts val="0"/>
              </a:spcBef>
              <a:spcAft>
                <a:spcPts val="0"/>
              </a:spcAft>
              <a:buClr>
                <a:schemeClr val="lt1"/>
              </a:buClr>
              <a:buSzPts val="1200"/>
              <a:buFont typeface="Sora"/>
              <a:buNone/>
              <a:defRPr sz="1200">
                <a:solidFill>
                  <a:schemeClr val="lt1"/>
                </a:solidFill>
                <a:latin typeface="Sora"/>
                <a:ea typeface="Sora"/>
                <a:cs typeface="Sora"/>
                <a:sym typeface="Sora"/>
              </a:defRPr>
            </a:lvl5pPr>
            <a:lvl6pPr lvl="5">
              <a:spcBef>
                <a:spcPts val="0"/>
              </a:spcBef>
              <a:spcAft>
                <a:spcPts val="0"/>
              </a:spcAft>
              <a:buClr>
                <a:schemeClr val="lt1"/>
              </a:buClr>
              <a:buSzPts val="1200"/>
              <a:buFont typeface="Sora"/>
              <a:buNone/>
              <a:defRPr sz="1200">
                <a:solidFill>
                  <a:schemeClr val="lt1"/>
                </a:solidFill>
                <a:latin typeface="Sora"/>
                <a:ea typeface="Sora"/>
                <a:cs typeface="Sora"/>
                <a:sym typeface="Sora"/>
              </a:defRPr>
            </a:lvl6pPr>
            <a:lvl7pPr lvl="6">
              <a:spcBef>
                <a:spcPts val="0"/>
              </a:spcBef>
              <a:spcAft>
                <a:spcPts val="0"/>
              </a:spcAft>
              <a:buClr>
                <a:schemeClr val="lt1"/>
              </a:buClr>
              <a:buSzPts val="1200"/>
              <a:buFont typeface="Sora"/>
              <a:buNone/>
              <a:defRPr sz="1200">
                <a:solidFill>
                  <a:schemeClr val="lt1"/>
                </a:solidFill>
                <a:latin typeface="Sora"/>
                <a:ea typeface="Sora"/>
                <a:cs typeface="Sora"/>
                <a:sym typeface="Sora"/>
              </a:defRPr>
            </a:lvl7pPr>
            <a:lvl8pPr lvl="7">
              <a:spcBef>
                <a:spcPts val="0"/>
              </a:spcBef>
              <a:spcAft>
                <a:spcPts val="0"/>
              </a:spcAft>
              <a:buClr>
                <a:schemeClr val="lt1"/>
              </a:buClr>
              <a:buSzPts val="1200"/>
              <a:buFont typeface="Sora"/>
              <a:buNone/>
              <a:defRPr sz="1200">
                <a:solidFill>
                  <a:schemeClr val="lt1"/>
                </a:solidFill>
                <a:latin typeface="Sora"/>
                <a:ea typeface="Sora"/>
                <a:cs typeface="Sora"/>
                <a:sym typeface="Sora"/>
              </a:defRPr>
            </a:lvl8pPr>
            <a:lvl9pPr lvl="8">
              <a:spcBef>
                <a:spcPts val="0"/>
              </a:spcBef>
              <a:spcAft>
                <a:spcPts val="0"/>
              </a:spcAft>
              <a:buClr>
                <a:schemeClr val="lt1"/>
              </a:buClr>
              <a:buSzPts val="1200"/>
              <a:buFont typeface="Sora"/>
              <a:buNone/>
              <a:defRPr sz="1200">
                <a:solidFill>
                  <a:schemeClr val="lt1"/>
                </a:solidFill>
                <a:latin typeface="Sora"/>
                <a:ea typeface="Sora"/>
                <a:cs typeface="Sora"/>
                <a:sym typeface="Sora"/>
              </a:defRPr>
            </a:lvl9pPr>
          </a:lstStyle>
          <a:p>
            <a:endParaRPr/>
          </a:p>
        </p:txBody>
      </p:sp>
      <p:sp>
        <p:nvSpPr>
          <p:cNvPr id="2188" name="Google Shape;2188;p57"/>
          <p:cNvSpPr txBox="1">
            <a:spLocks noGrp="1"/>
          </p:cNvSpPr>
          <p:nvPr>
            <p:ph type="title" idx="7"/>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Subtitle">
  <p:cSld name="BLANK_1_1_1_1_1_1_1_1_1_1_6">
    <p:spTree>
      <p:nvGrpSpPr>
        <p:cNvPr id="1" name="Shape 2189"/>
        <p:cNvGrpSpPr/>
        <p:nvPr/>
      </p:nvGrpSpPr>
      <p:grpSpPr>
        <a:xfrm>
          <a:off x="0" y="0"/>
          <a:ext cx="0" cy="0"/>
          <a:chOff x="0" y="0"/>
          <a:chExt cx="0" cy="0"/>
        </a:xfrm>
      </p:grpSpPr>
      <p:sp>
        <p:nvSpPr>
          <p:cNvPr id="2190" name="Google Shape;2190;p58"/>
          <p:cNvSpPr/>
          <p:nvPr/>
        </p:nvSpPr>
        <p:spPr>
          <a:xfrm rot="35689">
            <a:off x="3842097" y="2193145"/>
            <a:ext cx="4854862" cy="1982508"/>
          </a:xfrm>
          <a:prstGeom prst="flowChartConnec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91" name="Google Shape;2191;p58"/>
          <p:cNvSpPr/>
          <p:nvPr/>
        </p:nvSpPr>
        <p:spPr>
          <a:xfrm rot="-1029644">
            <a:off x="3491561" y="2543266"/>
            <a:ext cx="5708121" cy="1598166"/>
          </a:xfrm>
          <a:prstGeom prst="flowChartConnec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2192" name="Google Shape;2192;p58"/>
          <p:cNvGrpSpPr/>
          <p:nvPr/>
        </p:nvGrpSpPr>
        <p:grpSpPr>
          <a:xfrm rot="10800000">
            <a:off x="9" y="0"/>
            <a:ext cx="1889320" cy="1499480"/>
            <a:chOff x="461225" y="3249175"/>
            <a:chExt cx="1399496" cy="1110726"/>
          </a:xfrm>
        </p:grpSpPr>
        <p:grpSp>
          <p:nvGrpSpPr>
            <p:cNvPr id="2193" name="Google Shape;2193;p58"/>
            <p:cNvGrpSpPr/>
            <p:nvPr/>
          </p:nvGrpSpPr>
          <p:grpSpPr>
            <a:xfrm>
              <a:off x="461225" y="3249175"/>
              <a:ext cx="1399496" cy="370204"/>
              <a:chOff x="461225" y="3249175"/>
              <a:chExt cx="1399496" cy="370204"/>
            </a:xfrm>
          </p:grpSpPr>
          <p:sp>
            <p:nvSpPr>
              <p:cNvPr id="2194" name="Google Shape;2194;p5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95" name="Google Shape;2195;p5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96" name="Google Shape;2196;p5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197" name="Google Shape;2197;p58"/>
              <p:cNvSpPr/>
              <p:nvPr/>
            </p:nvSpPr>
            <p:spPr>
              <a:xfrm>
                <a:off x="1571821" y="3249179"/>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198" name="Google Shape;2198;p58"/>
            <p:cNvGrpSpPr/>
            <p:nvPr/>
          </p:nvGrpSpPr>
          <p:grpSpPr>
            <a:xfrm>
              <a:off x="461225" y="3619500"/>
              <a:ext cx="1399496" cy="370202"/>
              <a:chOff x="461225" y="3249175"/>
              <a:chExt cx="1399496" cy="370202"/>
            </a:xfrm>
          </p:grpSpPr>
          <p:sp>
            <p:nvSpPr>
              <p:cNvPr id="2199" name="Google Shape;2199;p5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0" name="Google Shape;2200;p5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1" name="Google Shape;2201;p5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2" name="Google Shape;2202;p58"/>
              <p:cNvSpPr/>
              <p:nvPr/>
            </p:nvSpPr>
            <p:spPr>
              <a:xfrm>
                <a:off x="1571821" y="3249177"/>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203" name="Google Shape;2203;p58"/>
            <p:cNvGrpSpPr/>
            <p:nvPr/>
          </p:nvGrpSpPr>
          <p:grpSpPr>
            <a:xfrm>
              <a:off x="461225" y="3989700"/>
              <a:ext cx="1399496" cy="370201"/>
              <a:chOff x="461225" y="3249175"/>
              <a:chExt cx="1399496" cy="370201"/>
            </a:xfrm>
          </p:grpSpPr>
          <p:sp>
            <p:nvSpPr>
              <p:cNvPr id="2204" name="Google Shape;2204;p58"/>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5" name="Google Shape;2205;p58"/>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6" name="Google Shape;2206;p58"/>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07" name="Google Shape;2207;p58"/>
              <p:cNvSpPr/>
              <p:nvPr/>
            </p:nvSpPr>
            <p:spPr>
              <a:xfrm>
                <a:off x="1571821" y="3249176"/>
                <a:ext cx="2889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208" name="Google Shape;2208;p58"/>
          <p:cNvSpPr/>
          <p:nvPr/>
        </p:nvSpPr>
        <p:spPr>
          <a:xfrm>
            <a:off x="5909401" y="-3350"/>
            <a:ext cx="3234589" cy="1736822"/>
          </a:xfrm>
          <a:custGeom>
            <a:avLst/>
            <a:gdLst/>
            <a:ahLst/>
            <a:cxnLst/>
            <a:rect l="l" t="t" r="r" b="b"/>
            <a:pathLst>
              <a:path w="263403" h="141435" extrusionOk="0">
                <a:moveTo>
                  <a:pt x="0" y="277"/>
                </a:moveTo>
                <a:lnTo>
                  <a:pt x="193747" y="141435"/>
                </a:lnTo>
                <a:lnTo>
                  <a:pt x="263403" y="7658"/>
                </a:lnTo>
                <a:lnTo>
                  <a:pt x="263403" y="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a:effectLst>
            <a:outerShdw blurRad="1042988" dist="19050" dir="5400000" algn="bl" rotWithShape="0">
              <a:schemeClr val="lt2">
                <a:alpha val="49000"/>
              </a:schemeClr>
            </a:outerShdw>
          </a:effectLst>
        </p:spPr>
      </p:sp>
      <p:sp>
        <p:nvSpPr>
          <p:cNvPr id="2209" name="Google Shape;2209;p58"/>
          <p:cNvSpPr/>
          <p:nvPr/>
        </p:nvSpPr>
        <p:spPr>
          <a:xfrm>
            <a:off x="8299949" y="73285"/>
            <a:ext cx="844041" cy="1631459"/>
          </a:xfrm>
          <a:custGeom>
            <a:avLst/>
            <a:gdLst/>
            <a:ahLst/>
            <a:cxnLst/>
            <a:rect l="l" t="t" r="r" b="b"/>
            <a:pathLst>
              <a:path w="68733" h="132855" extrusionOk="0">
                <a:moveTo>
                  <a:pt x="0" y="132855"/>
                </a:moveTo>
                <a:lnTo>
                  <a:pt x="68733" y="58124"/>
                </a:lnTo>
                <a:lnTo>
                  <a:pt x="68733" y="0"/>
                </a:lnTo>
                <a:close/>
              </a:path>
            </a:pathLst>
          </a:custGeom>
          <a:solidFill>
            <a:schemeClr val="accent5"/>
          </a:solidFill>
          <a:ln>
            <a:noFill/>
          </a:ln>
        </p:spPr>
      </p:sp>
      <p:sp>
        <p:nvSpPr>
          <p:cNvPr id="2210" name="Google Shape;2210;p58"/>
          <p:cNvSpPr txBox="1">
            <a:spLocks noGrp="1"/>
          </p:cNvSpPr>
          <p:nvPr>
            <p:ph type="title"/>
          </p:nvPr>
        </p:nvSpPr>
        <p:spPr>
          <a:xfrm>
            <a:off x="163725" y="2947825"/>
            <a:ext cx="6637500" cy="14994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5500"/>
              <a:buFont typeface="IBM Plex Sans"/>
              <a:buNone/>
              <a:defRPr sz="5500"/>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2211" name="Google Shape;2211;p58"/>
          <p:cNvSpPr txBox="1">
            <a:spLocks noGrp="1"/>
          </p:cNvSpPr>
          <p:nvPr>
            <p:ph type="subTitle" idx="1"/>
          </p:nvPr>
        </p:nvSpPr>
        <p:spPr>
          <a:xfrm>
            <a:off x="163725" y="1184350"/>
            <a:ext cx="3336600" cy="1582200"/>
          </a:xfrm>
          <a:prstGeom prst="rect">
            <a:avLst/>
          </a:prstGeom>
        </p:spPr>
        <p:txBody>
          <a:bodyPr spcFirstLastPara="1" wrap="square" lIns="91425" tIns="91425" rIns="91425" bIns="0" anchor="b" anchorCtr="0">
            <a:noAutofit/>
          </a:bodyPr>
          <a:lstStyle>
            <a:lvl1pPr lvl="0">
              <a:lnSpc>
                <a:spcPct val="115000"/>
              </a:lnSpc>
              <a:spcBef>
                <a:spcPts val="0"/>
              </a:spcBef>
              <a:spcAft>
                <a:spcPts val="0"/>
              </a:spcAft>
              <a:buClr>
                <a:schemeClr val="lt1"/>
              </a:buClr>
              <a:buSzPts val="1200"/>
              <a:buFont typeface="Sora"/>
              <a:buNone/>
              <a:defRPr sz="1200"/>
            </a:lvl1pPr>
            <a:lvl2pPr lvl="1">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200"/>
              <a:buFont typeface="Sora"/>
              <a:buNone/>
              <a:defRPr sz="1200">
                <a:solidFill>
                  <a:schemeClr val="lt1"/>
                </a:solidFill>
                <a:latin typeface="Sora"/>
                <a:ea typeface="Sora"/>
                <a:cs typeface="Sora"/>
                <a:sym typeface="Sora"/>
              </a:defRPr>
            </a:lvl9pPr>
          </a:lstStyle>
          <a:p>
            <a:endParaRPr/>
          </a:p>
        </p:txBody>
      </p:sp>
      <p:sp>
        <p:nvSpPr>
          <p:cNvPr id="2212" name="Google Shape;2212;p58"/>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213" name="Google Shape;2213;p58"/>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Only - Alt 3">
  <p:cSld name="BLANK_1_1_1_1_1_1_1_1_1_1_5">
    <p:spTree>
      <p:nvGrpSpPr>
        <p:cNvPr id="1" name="Shape 2214"/>
        <p:cNvGrpSpPr/>
        <p:nvPr/>
      </p:nvGrpSpPr>
      <p:grpSpPr>
        <a:xfrm>
          <a:off x="0" y="0"/>
          <a:ext cx="0" cy="0"/>
          <a:chOff x="0" y="0"/>
          <a:chExt cx="0" cy="0"/>
        </a:xfrm>
      </p:grpSpPr>
      <p:sp>
        <p:nvSpPr>
          <p:cNvPr id="2215" name="Google Shape;2215;p59"/>
          <p:cNvSpPr/>
          <p:nvPr/>
        </p:nvSpPr>
        <p:spPr>
          <a:xfrm>
            <a:off x="1347300" y="4352975"/>
            <a:ext cx="6752827" cy="790544"/>
          </a:xfrm>
          <a:custGeom>
            <a:avLst/>
            <a:gdLst/>
            <a:ahLst/>
            <a:cxnLst/>
            <a:rect l="l" t="t" r="r" b="b"/>
            <a:pathLst>
              <a:path w="86243" h="14771" extrusionOk="0">
                <a:moveTo>
                  <a:pt x="61203" y="1"/>
                </a:moveTo>
                <a:lnTo>
                  <a:pt x="59656" y="20"/>
                </a:lnTo>
                <a:lnTo>
                  <a:pt x="58090" y="60"/>
                </a:lnTo>
                <a:lnTo>
                  <a:pt x="56504" y="119"/>
                </a:lnTo>
                <a:lnTo>
                  <a:pt x="54898" y="199"/>
                </a:lnTo>
                <a:lnTo>
                  <a:pt x="53272" y="298"/>
                </a:lnTo>
                <a:lnTo>
                  <a:pt x="51627" y="417"/>
                </a:lnTo>
                <a:lnTo>
                  <a:pt x="49961" y="575"/>
                </a:lnTo>
                <a:lnTo>
                  <a:pt x="48276" y="734"/>
                </a:lnTo>
                <a:lnTo>
                  <a:pt x="46591" y="932"/>
                </a:lnTo>
                <a:lnTo>
                  <a:pt x="44886" y="1150"/>
                </a:lnTo>
                <a:lnTo>
                  <a:pt x="43161" y="1388"/>
                </a:lnTo>
                <a:lnTo>
                  <a:pt x="41436" y="1646"/>
                </a:lnTo>
                <a:lnTo>
                  <a:pt x="39711" y="1924"/>
                </a:lnTo>
                <a:lnTo>
                  <a:pt x="37967" y="2221"/>
                </a:lnTo>
                <a:lnTo>
                  <a:pt x="36202" y="2538"/>
                </a:lnTo>
                <a:lnTo>
                  <a:pt x="34458" y="2875"/>
                </a:lnTo>
                <a:lnTo>
                  <a:pt x="31900" y="3411"/>
                </a:lnTo>
                <a:lnTo>
                  <a:pt x="29382" y="3986"/>
                </a:lnTo>
                <a:lnTo>
                  <a:pt x="26884" y="4600"/>
                </a:lnTo>
                <a:lnTo>
                  <a:pt x="24426" y="5235"/>
                </a:lnTo>
                <a:lnTo>
                  <a:pt x="22007" y="5909"/>
                </a:lnTo>
                <a:lnTo>
                  <a:pt x="19628" y="6622"/>
                </a:lnTo>
                <a:lnTo>
                  <a:pt x="17288" y="7356"/>
                </a:lnTo>
                <a:lnTo>
                  <a:pt x="15008" y="8129"/>
                </a:lnTo>
                <a:lnTo>
                  <a:pt x="12867" y="8902"/>
                </a:lnTo>
                <a:lnTo>
                  <a:pt x="10805" y="9695"/>
                </a:lnTo>
                <a:lnTo>
                  <a:pt x="8823" y="10488"/>
                </a:lnTo>
                <a:lnTo>
                  <a:pt x="6900" y="11321"/>
                </a:lnTo>
                <a:lnTo>
                  <a:pt x="5056" y="12154"/>
                </a:lnTo>
                <a:lnTo>
                  <a:pt x="4164" y="12590"/>
                </a:lnTo>
                <a:lnTo>
                  <a:pt x="3291" y="13006"/>
                </a:lnTo>
                <a:lnTo>
                  <a:pt x="2439" y="13442"/>
                </a:lnTo>
                <a:lnTo>
                  <a:pt x="1606" y="13879"/>
                </a:lnTo>
                <a:lnTo>
                  <a:pt x="793" y="14335"/>
                </a:lnTo>
                <a:lnTo>
                  <a:pt x="0" y="14771"/>
                </a:lnTo>
                <a:lnTo>
                  <a:pt x="83665" y="14771"/>
                </a:lnTo>
                <a:lnTo>
                  <a:pt x="84042" y="14335"/>
                </a:lnTo>
                <a:lnTo>
                  <a:pt x="84379" y="13918"/>
                </a:lnTo>
                <a:lnTo>
                  <a:pt x="84696" y="13482"/>
                </a:lnTo>
                <a:lnTo>
                  <a:pt x="84974" y="13066"/>
                </a:lnTo>
                <a:lnTo>
                  <a:pt x="85232" y="12649"/>
                </a:lnTo>
                <a:lnTo>
                  <a:pt x="85450" y="12233"/>
                </a:lnTo>
                <a:lnTo>
                  <a:pt x="85648" y="11817"/>
                </a:lnTo>
                <a:lnTo>
                  <a:pt x="85826" y="11400"/>
                </a:lnTo>
                <a:lnTo>
                  <a:pt x="85965" y="11004"/>
                </a:lnTo>
                <a:lnTo>
                  <a:pt x="86084" y="10607"/>
                </a:lnTo>
                <a:lnTo>
                  <a:pt x="86163" y="10211"/>
                </a:lnTo>
                <a:lnTo>
                  <a:pt x="86223" y="9814"/>
                </a:lnTo>
                <a:lnTo>
                  <a:pt x="86243" y="9438"/>
                </a:lnTo>
                <a:lnTo>
                  <a:pt x="86243" y="9041"/>
                </a:lnTo>
                <a:lnTo>
                  <a:pt x="86203" y="8664"/>
                </a:lnTo>
                <a:lnTo>
                  <a:pt x="86144" y="8288"/>
                </a:lnTo>
                <a:lnTo>
                  <a:pt x="86084" y="8050"/>
                </a:lnTo>
                <a:lnTo>
                  <a:pt x="86025" y="7812"/>
                </a:lnTo>
                <a:lnTo>
                  <a:pt x="85945" y="7574"/>
                </a:lnTo>
                <a:lnTo>
                  <a:pt x="85846" y="7336"/>
                </a:lnTo>
                <a:lnTo>
                  <a:pt x="85747" y="7118"/>
                </a:lnTo>
                <a:lnTo>
                  <a:pt x="85628" y="6880"/>
                </a:lnTo>
                <a:lnTo>
                  <a:pt x="85370" y="6444"/>
                </a:lnTo>
                <a:lnTo>
                  <a:pt x="85053" y="6008"/>
                </a:lnTo>
                <a:lnTo>
                  <a:pt x="84676" y="5591"/>
                </a:lnTo>
                <a:lnTo>
                  <a:pt x="84280" y="5175"/>
                </a:lnTo>
                <a:lnTo>
                  <a:pt x="83824" y="4798"/>
                </a:lnTo>
                <a:lnTo>
                  <a:pt x="83309" y="4402"/>
                </a:lnTo>
                <a:lnTo>
                  <a:pt x="82773" y="4045"/>
                </a:lnTo>
                <a:lnTo>
                  <a:pt x="82178" y="3688"/>
                </a:lnTo>
                <a:lnTo>
                  <a:pt x="81524" y="3351"/>
                </a:lnTo>
                <a:lnTo>
                  <a:pt x="80850" y="3034"/>
                </a:lnTo>
                <a:lnTo>
                  <a:pt x="80117" y="2717"/>
                </a:lnTo>
                <a:lnTo>
                  <a:pt x="79343" y="2419"/>
                </a:lnTo>
                <a:lnTo>
                  <a:pt x="78530" y="2142"/>
                </a:lnTo>
                <a:lnTo>
                  <a:pt x="77698" y="1884"/>
                </a:lnTo>
                <a:lnTo>
                  <a:pt x="76825" y="1646"/>
                </a:lnTo>
                <a:lnTo>
                  <a:pt x="75933" y="1428"/>
                </a:lnTo>
                <a:lnTo>
                  <a:pt x="74982" y="1230"/>
                </a:lnTo>
                <a:lnTo>
                  <a:pt x="74010" y="1031"/>
                </a:lnTo>
                <a:lnTo>
                  <a:pt x="72999" y="853"/>
                </a:lnTo>
                <a:lnTo>
                  <a:pt x="71948" y="694"/>
                </a:lnTo>
                <a:lnTo>
                  <a:pt x="70878" y="556"/>
                </a:lnTo>
                <a:lnTo>
                  <a:pt x="69767" y="437"/>
                </a:lnTo>
                <a:lnTo>
                  <a:pt x="68618" y="318"/>
                </a:lnTo>
                <a:lnTo>
                  <a:pt x="67448" y="219"/>
                </a:lnTo>
                <a:lnTo>
                  <a:pt x="66258" y="139"/>
                </a:lnTo>
                <a:lnTo>
                  <a:pt x="65029" y="80"/>
                </a:lnTo>
                <a:lnTo>
                  <a:pt x="63780" y="40"/>
                </a:lnTo>
                <a:lnTo>
                  <a:pt x="62511" y="20"/>
                </a:lnTo>
                <a:lnTo>
                  <a:pt x="61203"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216" name="Google Shape;2216;p59"/>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217" name="Google Shape;2217;p59"/>
          <p:cNvSpPr txBox="1">
            <a:spLocks noGrp="1"/>
          </p:cNvSpPr>
          <p:nvPr>
            <p:ph type="title" idx="2"/>
          </p:nvPr>
        </p:nvSpPr>
        <p:spPr>
          <a:xfrm>
            <a:off x="115025" y="502775"/>
            <a:ext cx="58290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218" name="Google Shape;2218;p59"/>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four columns">
  <p:cSld name="BLANK_1_1_1_1_1_1_1_1_1_1_4">
    <p:spTree>
      <p:nvGrpSpPr>
        <p:cNvPr id="1" name="Shape 2219"/>
        <p:cNvGrpSpPr/>
        <p:nvPr/>
      </p:nvGrpSpPr>
      <p:grpSpPr>
        <a:xfrm>
          <a:off x="0" y="0"/>
          <a:ext cx="0" cy="0"/>
          <a:chOff x="0" y="0"/>
          <a:chExt cx="0" cy="0"/>
        </a:xfrm>
      </p:grpSpPr>
      <p:sp>
        <p:nvSpPr>
          <p:cNvPr id="2220" name="Google Shape;2220;p60"/>
          <p:cNvSpPr/>
          <p:nvPr/>
        </p:nvSpPr>
        <p:spPr>
          <a:xfrm rot="-737329">
            <a:off x="5068924" y="-96942"/>
            <a:ext cx="3371552" cy="1136324"/>
          </a:xfrm>
          <a:prstGeom prst="chord">
            <a:avLst>
              <a:gd name="adj1" fmla="val 21353619"/>
              <a:gd name="adj2" fmla="val 1421063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21" name="Google Shape;2221;p60"/>
          <p:cNvSpPr txBox="1">
            <a:spLocks noGrp="1"/>
          </p:cNvSpPr>
          <p:nvPr>
            <p:ph type="title"/>
          </p:nvPr>
        </p:nvSpPr>
        <p:spPr>
          <a:xfrm>
            <a:off x="134550" y="1524225"/>
            <a:ext cx="1119600" cy="29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9pPr>
          </a:lstStyle>
          <a:p>
            <a:endParaRPr/>
          </a:p>
        </p:txBody>
      </p:sp>
      <p:sp>
        <p:nvSpPr>
          <p:cNvPr id="2222" name="Google Shape;2222;p60"/>
          <p:cNvSpPr txBox="1">
            <a:spLocks noGrp="1"/>
          </p:cNvSpPr>
          <p:nvPr>
            <p:ph type="title" idx="2"/>
          </p:nvPr>
        </p:nvSpPr>
        <p:spPr>
          <a:xfrm>
            <a:off x="1326150"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223" name="Google Shape;2223;p60"/>
          <p:cNvSpPr txBox="1">
            <a:spLocks noGrp="1"/>
          </p:cNvSpPr>
          <p:nvPr>
            <p:ph type="title" idx="3"/>
          </p:nvPr>
        </p:nvSpPr>
        <p:spPr>
          <a:xfrm>
            <a:off x="3808925"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224" name="Google Shape;2224;p60"/>
          <p:cNvSpPr txBox="1">
            <a:spLocks noGrp="1"/>
          </p:cNvSpPr>
          <p:nvPr>
            <p:ph type="title" idx="4"/>
          </p:nvPr>
        </p:nvSpPr>
        <p:spPr>
          <a:xfrm>
            <a:off x="6291700"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225" name="Google Shape;2225;p60"/>
          <p:cNvSpPr txBox="1">
            <a:spLocks noGrp="1"/>
          </p:cNvSpPr>
          <p:nvPr>
            <p:ph type="title" idx="5"/>
          </p:nvPr>
        </p:nvSpPr>
        <p:spPr>
          <a:xfrm>
            <a:off x="134550" y="2606200"/>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a:endParaRPr/>
          </a:p>
        </p:txBody>
      </p:sp>
      <p:sp>
        <p:nvSpPr>
          <p:cNvPr id="2226" name="Google Shape;2226;p60"/>
          <p:cNvSpPr txBox="1">
            <a:spLocks noGrp="1"/>
          </p:cNvSpPr>
          <p:nvPr>
            <p:ph type="title" idx="6"/>
          </p:nvPr>
        </p:nvSpPr>
        <p:spPr>
          <a:xfrm>
            <a:off x="134550" y="3659750"/>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a:endParaRPr/>
          </a:p>
        </p:txBody>
      </p:sp>
      <p:sp>
        <p:nvSpPr>
          <p:cNvPr id="2227" name="Google Shape;2227;p60"/>
          <p:cNvSpPr txBox="1">
            <a:spLocks noGrp="1"/>
          </p:cNvSpPr>
          <p:nvPr>
            <p:ph type="title" idx="7"/>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228" name="Google Shape;2228;p60"/>
          <p:cNvSpPr/>
          <p:nvPr/>
        </p:nvSpPr>
        <p:spPr>
          <a:xfrm rot="-6104187" flipH="1">
            <a:off x="4324040" y="2970795"/>
            <a:ext cx="1541221" cy="4732320"/>
          </a:xfrm>
          <a:prstGeom prst="chord">
            <a:avLst>
              <a:gd name="adj1" fmla="val 4994308"/>
              <a:gd name="adj2" fmla="val 1511404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29" name="Google Shape;2229;p60"/>
          <p:cNvSpPr/>
          <p:nvPr/>
        </p:nvSpPr>
        <p:spPr>
          <a:xfrm rot="5740201">
            <a:off x="4240558" y="2810912"/>
            <a:ext cx="1433212" cy="5490517"/>
          </a:xfrm>
          <a:prstGeom prst="chord">
            <a:avLst>
              <a:gd name="adj1" fmla="val 5592353"/>
              <a:gd name="adj2" fmla="val 15024063"/>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30" name="Google Shape;2230;p60"/>
          <p:cNvSpPr txBox="1">
            <a:spLocks noGrp="1"/>
          </p:cNvSpPr>
          <p:nvPr>
            <p:ph type="body" idx="1"/>
          </p:nvPr>
        </p:nvSpPr>
        <p:spPr>
          <a:xfrm>
            <a:off x="1326025"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1" name="Google Shape;2231;p60"/>
          <p:cNvSpPr txBox="1">
            <a:spLocks noGrp="1"/>
          </p:cNvSpPr>
          <p:nvPr>
            <p:ph type="body" idx="8"/>
          </p:nvPr>
        </p:nvSpPr>
        <p:spPr>
          <a:xfrm>
            <a:off x="3808863"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800"/>
              </a:spcBef>
              <a:spcAft>
                <a:spcPts val="0"/>
              </a:spcAft>
              <a:buSzPts val="1000"/>
              <a:buFont typeface="Sora"/>
              <a:buChar char="○"/>
              <a:defRPr sz="1000"/>
            </a:lvl2pPr>
            <a:lvl3pPr marL="1371600" lvl="2" indent="-292100">
              <a:spcBef>
                <a:spcPts val="800"/>
              </a:spcBef>
              <a:spcAft>
                <a:spcPts val="0"/>
              </a:spcAft>
              <a:buSzPts val="1000"/>
              <a:buFont typeface="Sora"/>
              <a:buChar char="■"/>
              <a:defRPr sz="1000"/>
            </a:lvl3pPr>
            <a:lvl4pPr marL="1828800" lvl="3" indent="-292100">
              <a:spcBef>
                <a:spcPts val="800"/>
              </a:spcBef>
              <a:spcAft>
                <a:spcPts val="0"/>
              </a:spcAft>
              <a:buSzPts val="1000"/>
              <a:buFont typeface="Sora"/>
              <a:buChar char="●"/>
              <a:defRPr sz="1000"/>
            </a:lvl4pPr>
            <a:lvl5pPr marL="2286000" lvl="4" indent="-292100">
              <a:spcBef>
                <a:spcPts val="800"/>
              </a:spcBef>
              <a:spcAft>
                <a:spcPts val="0"/>
              </a:spcAft>
              <a:buSzPts val="1000"/>
              <a:buFont typeface="Sora"/>
              <a:buChar char="○"/>
              <a:defRPr sz="1000"/>
            </a:lvl5pPr>
            <a:lvl6pPr marL="2743200" lvl="5" indent="-292100">
              <a:spcBef>
                <a:spcPts val="800"/>
              </a:spcBef>
              <a:spcAft>
                <a:spcPts val="0"/>
              </a:spcAft>
              <a:buSzPts val="1000"/>
              <a:buFont typeface="Sora"/>
              <a:buChar char="■"/>
              <a:defRPr sz="1000"/>
            </a:lvl6pPr>
            <a:lvl7pPr marL="3200400" lvl="6" indent="-292100">
              <a:spcBef>
                <a:spcPts val="800"/>
              </a:spcBef>
              <a:spcAft>
                <a:spcPts val="0"/>
              </a:spcAft>
              <a:buSzPts val="1000"/>
              <a:buFont typeface="Sora"/>
              <a:buChar char="●"/>
              <a:defRPr sz="1000"/>
            </a:lvl7pPr>
            <a:lvl8pPr marL="3657600" lvl="7" indent="-292100">
              <a:spcBef>
                <a:spcPts val="800"/>
              </a:spcBef>
              <a:spcAft>
                <a:spcPts val="0"/>
              </a:spcAft>
              <a:buSzPts val="1000"/>
              <a:buFont typeface="Sora"/>
              <a:buChar char="○"/>
              <a:defRPr sz="1000"/>
            </a:lvl8pPr>
            <a:lvl9pPr marL="4114800" lvl="8" indent="-292100">
              <a:spcBef>
                <a:spcPts val="800"/>
              </a:spcBef>
              <a:spcAft>
                <a:spcPts val="800"/>
              </a:spcAft>
              <a:buSzPts val="1000"/>
              <a:buFont typeface="Sora"/>
              <a:buChar char="■"/>
              <a:defRPr sz="1000"/>
            </a:lvl9pPr>
          </a:lstStyle>
          <a:p>
            <a:endParaRPr/>
          </a:p>
        </p:txBody>
      </p:sp>
      <p:sp>
        <p:nvSpPr>
          <p:cNvPr id="2232" name="Google Shape;2232;p60"/>
          <p:cNvSpPr txBox="1">
            <a:spLocks noGrp="1"/>
          </p:cNvSpPr>
          <p:nvPr>
            <p:ph type="body" idx="9"/>
          </p:nvPr>
        </p:nvSpPr>
        <p:spPr>
          <a:xfrm>
            <a:off x="6291713"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3" name="Google Shape;2233;p60"/>
          <p:cNvSpPr txBox="1">
            <a:spLocks noGrp="1"/>
          </p:cNvSpPr>
          <p:nvPr>
            <p:ph type="body" idx="13"/>
          </p:nvPr>
        </p:nvSpPr>
        <p:spPr>
          <a:xfrm>
            <a:off x="1326025"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4" name="Google Shape;2234;p60"/>
          <p:cNvSpPr txBox="1">
            <a:spLocks noGrp="1"/>
          </p:cNvSpPr>
          <p:nvPr>
            <p:ph type="body" idx="14"/>
          </p:nvPr>
        </p:nvSpPr>
        <p:spPr>
          <a:xfrm>
            <a:off x="3808863"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5" name="Google Shape;2235;p60"/>
          <p:cNvSpPr txBox="1">
            <a:spLocks noGrp="1"/>
          </p:cNvSpPr>
          <p:nvPr>
            <p:ph type="body" idx="15"/>
          </p:nvPr>
        </p:nvSpPr>
        <p:spPr>
          <a:xfrm>
            <a:off x="6291713"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2"/>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6" name="Google Shape;2236;p60"/>
          <p:cNvSpPr txBox="1">
            <a:spLocks noGrp="1"/>
          </p:cNvSpPr>
          <p:nvPr>
            <p:ph type="body" idx="16"/>
          </p:nvPr>
        </p:nvSpPr>
        <p:spPr>
          <a:xfrm>
            <a:off x="1326025"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7" name="Google Shape;2237;p60"/>
          <p:cNvSpPr txBox="1">
            <a:spLocks noGrp="1"/>
          </p:cNvSpPr>
          <p:nvPr>
            <p:ph type="body" idx="17"/>
          </p:nvPr>
        </p:nvSpPr>
        <p:spPr>
          <a:xfrm>
            <a:off x="3808867"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8" name="Google Shape;2238;p60"/>
          <p:cNvSpPr txBox="1">
            <a:spLocks noGrp="1"/>
          </p:cNvSpPr>
          <p:nvPr>
            <p:ph type="body" idx="18"/>
          </p:nvPr>
        </p:nvSpPr>
        <p:spPr>
          <a:xfrm>
            <a:off x="6291721"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lt1"/>
              </a:buClr>
              <a:buSzPts val="1000"/>
              <a:buFont typeface="Sora"/>
              <a:buChar char="➔"/>
              <a:defRPr sz="1000"/>
            </a:lvl1pPr>
            <a:lvl2pPr marL="914400" lvl="1" indent="-292100">
              <a:spcBef>
                <a:spcPts val="0"/>
              </a:spcBef>
              <a:spcAft>
                <a:spcPts val="0"/>
              </a:spcAft>
              <a:buClr>
                <a:schemeClr val="lt1"/>
              </a:buClr>
              <a:buSzPts val="1000"/>
              <a:buFont typeface="Sora"/>
              <a:buChar char="◆"/>
              <a:defRPr sz="1000"/>
            </a:lvl2pPr>
            <a:lvl3pPr marL="1371600" lvl="2" indent="-292100">
              <a:spcBef>
                <a:spcPts val="0"/>
              </a:spcBef>
              <a:spcAft>
                <a:spcPts val="0"/>
              </a:spcAft>
              <a:buClr>
                <a:schemeClr val="lt1"/>
              </a:buClr>
              <a:buSzPts val="1000"/>
              <a:buFont typeface="Sora"/>
              <a:buChar char="●"/>
              <a:defRPr sz="1000"/>
            </a:lvl3pPr>
            <a:lvl4pPr marL="1828800" lvl="3" indent="-292100">
              <a:spcBef>
                <a:spcPts val="0"/>
              </a:spcBef>
              <a:spcAft>
                <a:spcPts val="0"/>
              </a:spcAft>
              <a:buClr>
                <a:schemeClr val="lt1"/>
              </a:buClr>
              <a:buSzPts val="1000"/>
              <a:buFont typeface="Sora"/>
              <a:buChar char="○"/>
              <a:defRPr sz="1000"/>
            </a:lvl4pPr>
            <a:lvl5pPr marL="2286000" lvl="4" indent="-292100">
              <a:spcBef>
                <a:spcPts val="0"/>
              </a:spcBef>
              <a:spcAft>
                <a:spcPts val="0"/>
              </a:spcAft>
              <a:buClr>
                <a:schemeClr val="lt1"/>
              </a:buClr>
              <a:buSzPts val="1000"/>
              <a:buFont typeface="Sora"/>
              <a:buChar char="◆"/>
              <a:defRPr sz="1000"/>
            </a:lvl5pPr>
            <a:lvl6pPr marL="2743200" lvl="5" indent="-292100">
              <a:spcBef>
                <a:spcPts val="0"/>
              </a:spcBef>
              <a:spcAft>
                <a:spcPts val="0"/>
              </a:spcAft>
              <a:buClr>
                <a:schemeClr val="lt1"/>
              </a:buClr>
              <a:buSzPts val="1000"/>
              <a:buFont typeface="Sora"/>
              <a:buChar char="●"/>
              <a:defRPr sz="1000"/>
            </a:lvl6pPr>
            <a:lvl7pPr marL="3200400" lvl="6" indent="-292100">
              <a:spcBef>
                <a:spcPts val="0"/>
              </a:spcBef>
              <a:spcAft>
                <a:spcPts val="0"/>
              </a:spcAft>
              <a:buClr>
                <a:schemeClr val="lt1"/>
              </a:buClr>
              <a:buSzPts val="1000"/>
              <a:buFont typeface="Sora"/>
              <a:buChar char="○"/>
              <a:defRPr sz="1000"/>
            </a:lvl7pPr>
            <a:lvl8pPr marL="3657600" lvl="7" indent="-292100">
              <a:spcBef>
                <a:spcPts val="0"/>
              </a:spcBef>
              <a:spcAft>
                <a:spcPts val="0"/>
              </a:spcAft>
              <a:buClr>
                <a:schemeClr val="lt1"/>
              </a:buClr>
              <a:buSzPts val="1000"/>
              <a:buFont typeface="Sora"/>
              <a:buChar char="◆"/>
              <a:defRPr sz="1000"/>
            </a:lvl8pPr>
            <a:lvl9pPr marL="4114800" lvl="8" indent="-292100">
              <a:spcBef>
                <a:spcPts val="0"/>
              </a:spcBef>
              <a:spcAft>
                <a:spcPts val="0"/>
              </a:spcAft>
              <a:buClr>
                <a:schemeClr val="lt1"/>
              </a:buClr>
              <a:buSzPts val="1000"/>
              <a:buFont typeface="Sora"/>
              <a:buChar char="●"/>
              <a:defRPr sz="1000"/>
            </a:lvl9pPr>
          </a:lstStyle>
          <a:p>
            <a:endParaRPr/>
          </a:p>
        </p:txBody>
      </p:sp>
      <p:sp>
        <p:nvSpPr>
          <p:cNvPr id="2239" name="Google Shape;2239;p60"/>
          <p:cNvSpPr txBox="1">
            <a:spLocks noGrp="1"/>
          </p:cNvSpPr>
          <p:nvPr>
            <p:ph type="title" idx="19"/>
          </p:nvPr>
        </p:nvSpPr>
        <p:spPr>
          <a:xfrm>
            <a:off x="38100" y="319650"/>
            <a:ext cx="3116700" cy="520200"/>
          </a:xfrm>
          <a:prstGeom prst="rect">
            <a:avLst/>
          </a:prstGeom>
        </p:spPr>
        <p:txBody>
          <a:bodyPr spcFirstLastPara="1" wrap="square" lIns="182875" tIns="91425" rIns="91425" bIns="91425" anchor="t" anchorCtr="0">
            <a:spAutoFit/>
          </a:bodyPr>
          <a:lstStyle>
            <a:lvl1pPr lvl="0">
              <a:spcBef>
                <a:spcPts val="0"/>
              </a:spcBef>
              <a:spcAft>
                <a:spcPts val="0"/>
              </a:spcAft>
              <a:buNone/>
              <a:defRPr sz="1600">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lvl2pPr>
            <a:lvl3pPr lvl="2">
              <a:lnSpc>
                <a:spcPct val="115000"/>
              </a:lnSpc>
              <a:spcBef>
                <a:spcPts val="0"/>
              </a:spcBef>
              <a:spcAft>
                <a:spcPts val="0"/>
              </a:spcAft>
              <a:buNone/>
              <a:defRPr sz="1800"/>
            </a:lvl3pPr>
            <a:lvl4pPr lvl="3">
              <a:lnSpc>
                <a:spcPct val="115000"/>
              </a:lnSpc>
              <a:spcBef>
                <a:spcPts val="0"/>
              </a:spcBef>
              <a:spcAft>
                <a:spcPts val="0"/>
              </a:spcAft>
              <a:buNone/>
              <a:defRPr sz="1800"/>
            </a:lvl4pPr>
            <a:lvl5pPr lvl="4">
              <a:lnSpc>
                <a:spcPct val="115000"/>
              </a:lnSpc>
              <a:spcBef>
                <a:spcPts val="0"/>
              </a:spcBef>
              <a:spcAft>
                <a:spcPts val="0"/>
              </a:spcAft>
              <a:buNone/>
              <a:defRPr sz="1800"/>
            </a:lvl5pPr>
            <a:lvl6pPr lvl="5">
              <a:lnSpc>
                <a:spcPct val="115000"/>
              </a:lnSpc>
              <a:spcBef>
                <a:spcPts val="0"/>
              </a:spcBef>
              <a:spcAft>
                <a:spcPts val="0"/>
              </a:spcAft>
              <a:buNone/>
              <a:defRPr sz="1800"/>
            </a:lvl6pPr>
            <a:lvl7pPr lvl="6">
              <a:lnSpc>
                <a:spcPct val="115000"/>
              </a:lnSpc>
              <a:spcBef>
                <a:spcPts val="0"/>
              </a:spcBef>
              <a:spcAft>
                <a:spcPts val="0"/>
              </a:spcAft>
              <a:buNone/>
              <a:defRPr sz="1800"/>
            </a:lvl7pPr>
            <a:lvl8pPr lvl="7">
              <a:lnSpc>
                <a:spcPct val="115000"/>
              </a:lnSpc>
              <a:spcBef>
                <a:spcPts val="0"/>
              </a:spcBef>
              <a:spcAft>
                <a:spcPts val="0"/>
              </a:spcAft>
              <a:buNone/>
              <a:defRPr sz="1800"/>
            </a:lvl8pPr>
            <a:lvl9pPr lvl="8">
              <a:lnSpc>
                <a:spcPct val="115000"/>
              </a:lnSpc>
              <a:spcBef>
                <a:spcPts val="0"/>
              </a:spcBef>
              <a:spcAft>
                <a:spcPts val="0"/>
              </a:spcAft>
              <a:buNone/>
              <a:defRPr sz="1800"/>
            </a:lvl9pPr>
          </a:lstStyle>
          <a:p>
            <a:endParaRPr/>
          </a:p>
        </p:txBody>
      </p:sp>
      <p:sp>
        <p:nvSpPr>
          <p:cNvPr id="2240" name="Google Shape;2240;p60"/>
          <p:cNvSpPr txBox="1">
            <a:spLocks noGrp="1"/>
          </p:cNvSpPr>
          <p:nvPr>
            <p:ph type="title" idx="20"/>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four columns - Dark">
  <p:cSld name="BLANK_1_1_1_1_1_1_1_1_1_1_4_1">
    <p:bg>
      <p:bgPr>
        <a:solidFill>
          <a:schemeClr val="lt1"/>
        </a:solidFill>
        <a:effectLst/>
      </p:bgPr>
    </p:bg>
    <p:spTree>
      <p:nvGrpSpPr>
        <p:cNvPr id="1" name="Shape 2241"/>
        <p:cNvGrpSpPr/>
        <p:nvPr/>
      </p:nvGrpSpPr>
      <p:grpSpPr>
        <a:xfrm>
          <a:off x="0" y="0"/>
          <a:ext cx="0" cy="0"/>
          <a:chOff x="0" y="0"/>
          <a:chExt cx="0" cy="0"/>
        </a:xfrm>
      </p:grpSpPr>
      <p:sp>
        <p:nvSpPr>
          <p:cNvPr id="2242" name="Google Shape;2242;p61"/>
          <p:cNvSpPr/>
          <p:nvPr/>
        </p:nvSpPr>
        <p:spPr>
          <a:xfrm rot="-737329">
            <a:off x="5068924" y="-96942"/>
            <a:ext cx="3371552" cy="1136324"/>
          </a:xfrm>
          <a:prstGeom prst="chord">
            <a:avLst>
              <a:gd name="adj1" fmla="val 21353619"/>
              <a:gd name="adj2" fmla="val 14210633"/>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accent5"/>
              </a:solidFill>
              <a:latin typeface="Sora"/>
              <a:ea typeface="Sora"/>
              <a:cs typeface="Sora"/>
              <a:sym typeface="Sora"/>
            </a:endParaRPr>
          </a:p>
        </p:txBody>
      </p:sp>
      <p:sp>
        <p:nvSpPr>
          <p:cNvPr id="2243" name="Google Shape;2243;p61"/>
          <p:cNvSpPr txBox="1">
            <a:spLocks noGrp="1"/>
          </p:cNvSpPr>
          <p:nvPr>
            <p:ph type="title"/>
          </p:nvPr>
        </p:nvSpPr>
        <p:spPr>
          <a:xfrm>
            <a:off x="134550" y="1524225"/>
            <a:ext cx="1119600" cy="29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a:endParaRPr/>
          </a:p>
        </p:txBody>
      </p:sp>
      <p:sp>
        <p:nvSpPr>
          <p:cNvPr id="2244" name="Google Shape;2244;p61"/>
          <p:cNvSpPr txBox="1">
            <a:spLocks noGrp="1"/>
          </p:cNvSpPr>
          <p:nvPr>
            <p:ph type="title" idx="2"/>
          </p:nvPr>
        </p:nvSpPr>
        <p:spPr>
          <a:xfrm>
            <a:off x="134550" y="2606200"/>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a:endParaRPr/>
          </a:p>
        </p:txBody>
      </p:sp>
      <p:sp>
        <p:nvSpPr>
          <p:cNvPr id="2245" name="Google Shape;2245;p61"/>
          <p:cNvSpPr txBox="1">
            <a:spLocks noGrp="1"/>
          </p:cNvSpPr>
          <p:nvPr>
            <p:ph type="title" idx="3"/>
          </p:nvPr>
        </p:nvSpPr>
        <p:spPr>
          <a:xfrm>
            <a:off x="134550" y="3659750"/>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a:endParaRPr/>
          </a:p>
        </p:txBody>
      </p:sp>
      <p:sp>
        <p:nvSpPr>
          <p:cNvPr id="2246" name="Google Shape;2246;p61"/>
          <p:cNvSpPr txBox="1">
            <a:spLocks noGrp="1"/>
          </p:cNvSpPr>
          <p:nvPr>
            <p:ph type="title" idx="4"/>
          </p:nvPr>
        </p:nvSpPr>
        <p:spPr>
          <a:xfrm>
            <a:off x="38100" y="319650"/>
            <a:ext cx="3116700" cy="520200"/>
          </a:xfrm>
          <a:prstGeom prst="rect">
            <a:avLst/>
          </a:prstGeom>
        </p:spPr>
        <p:txBody>
          <a:bodyPr spcFirstLastPara="1" wrap="square" lIns="182875" tIns="91425" rIns="91425" bIns="91425" anchor="t" anchorCtr="0">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a:endParaRPr/>
          </a:p>
        </p:txBody>
      </p:sp>
      <p:sp>
        <p:nvSpPr>
          <p:cNvPr id="2247" name="Google Shape;2247;p61"/>
          <p:cNvSpPr txBox="1">
            <a:spLocks noGrp="1"/>
          </p:cNvSpPr>
          <p:nvPr>
            <p:ph type="title" idx="5"/>
          </p:nvPr>
        </p:nvSpPr>
        <p:spPr>
          <a:xfrm>
            <a:off x="1326150"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a:endParaRPr/>
          </a:p>
        </p:txBody>
      </p:sp>
      <p:sp>
        <p:nvSpPr>
          <p:cNvPr id="2248" name="Google Shape;2248;p61"/>
          <p:cNvSpPr txBox="1">
            <a:spLocks noGrp="1"/>
          </p:cNvSpPr>
          <p:nvPr>
            <p:ph type="title" idx="6"/>
          </p:nvPr>
        </p:nvSpPr>
        <p:spPr>
          <a:xfrm>
            <a:off x="3808925"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a:endParaRPr/>
          </a:p>
        </p:txBody>
      </p:sp>
      <p:sp>
        <p:nvSpPr>
          <p:cNvPr id="2249" name="Google Shape;2249;p61"/>
          <p:cNvSpPr txBox="1">
            <a:spLocks noGrp="1"/>
          </p:cNvSpPr>
          <p:nvPr>
            <p:ph type="title" idx="7"/>
          </p:nvPr>
        </p:nvSpPr>
        <p:spPr>
          <a:xfrm>
            <a:off x="6291700" y="983700"/>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a:endParaRPr/>
          </a:p>
        </p:txBody>
      </p:sp>
      <p:sp>
        <p:nvSpPr>
          <p:cNvPr id="2250" name="Google Shape;2250;p61"/>
          <p:cNvSpPr/>
          <p:nvPr/>
        </p:nvSpPr>
        <p:spPr>
          <a:xfrm rot="-6104187" flipH="1">
            <a:off x="4324040" y="2970795"/>
            <a:ext cx="1541221" cy="4732320"/>
          </a:xfrm>
          <a:prstGeom prst="chord">
            <a:avLst>
              <a:gd name="adj1" fmla="val 4994308"/>
              <a:gd name="adj2" fmla="val 15114049"/>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51" name="Google Shape;2251;p61"/>
          <p:cNvSpPr/>
          <p:nvPr/>
        </p:nvSpPr>
        <p:spPr>
          <a:xfrm rot="5740201">
            <a:off x="4240558" y="2810912"/>
            <a:ext cx="1433212" cy="5490517"/>
          </a:xfrm>
          <a:prstGeom prst="chord">
            <a:avLst>
              <a:gd name="adj1" fmla="val 5592353"/>
              <a:gd name="adj2" fmla="val 15024063"/>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52" name="Google Shape;2252;p61"/>
          <p:cNvSpPr txBox="1">
            <a:spLocks noGrp="1"/>
          </p:cNvSpPr>
          <p:nvPr>
            <p:ph type="title" idx="8"/>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253" name="Google Shape;2253;p61"/>
          <p:cNvSpPr txBox="1">
            <a:spLocks noGrp="1"/>
          </p:cNvSpPr>
          <p:nvPr>
            <p:ph type="body" idx="1"/>
          </p:nvPr>
        </p:nvSpPr>
        <p:spPr>
          <a:xfrm>
            <a:off x="1326025"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54" name="Google Shape;2254;p61"/>
          <p:cNvSpPr txBox="1">
            <a:spLocks noGrp="1"/>
          </p:cNvSpPr>
          <p:nvPr>
            <p:ph type="body" idx="9"/>
          </p:nvPr>
        </p:nvSpPr>
        <p:spPr>
          <a:xfrm>
            <a:off x="3808863"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800"/>
              </a:spcBef>
              <a:spcAft>
                <a:spcPts val="0"/>
              </a:spcAft>
              <a:buClr>
                <a:schemeClr val="dk1"/>
              </a:buClr>
              <a:buSzPts val="1000"/>
              <a:buFont typeface="Sora"/>
              <a:buChar char="◆"/>
              <a:defRPr sz="1000">
                <a:solidFill>
                  <a:schemeClr val="dk1"/>
                </a:solidFill>
              </a:defRPr>
            </a:lvl2pPr>
            <a:lvl3pPr marL="1371600" lvl="2" indent="-292100">
              <a:spcBef>
                <a:spcPts val="800"/>
              </a:spcBef>
              <a:spcAft>
                <a:spcPts val="0"/>
              </a:spcAft>
              <a:buClr>
                <a:schemeClr val="dk1"/>
              </a:buClr>
              <a:buSzPts val="1000"/>
              <a:buFont typeface="Sora"/>
              <a:buChar char="●"/>
              <a:defRPr sz="1000">
                <a:solidFill>
                  <a:schemeClr val="dk1"/>
                </a:solidFill>
              </a:defRPr>
            </a:lvl3pPr>
            <a:lvl4pPr marL="1828800" lvl="3" indent="-292100">
              <a:spcBef>
                <a:spcPts val="800"/>
              </a:spcBef>
              <a:spcAft>
                <a:spcPts val="0"/>
              </a:spcAft>
              <a:buClr>
                <a:schemeClr val="dk1"/>
              </a:buClr>
              <a:buSzPts val="1000"/>
              <a:buFont typeface="Sora"/>
              <a:buChar char="○"/>
              <a:defRPr sz="1000">
                <a:solidFill>
                  <a:schemeClr val="dk1"/>
                </a:solidFill>
              </a:defRPr>
            </a:lvl4pPr>
            <a:lvl5pPr marL="2286000" lvl="4" indent="-292100">
              <a:spcBef>
                <a:spcPts val="800"/>
              </a:spcBef>
              <a:spcAft>
                <a:spcPts val="0"/>
              </a:spcAft>
              <a:buClr>
                <a:schemeClr val="dk1"/>
              </a:buClr>
              <a:buSzPts val="1000"/>
              <a:buFont typeface="Sora"/>
              <a:buChar char="◆"/>
              <a:defRPr sz="1000">
                <a:solidFill>
                  <a:schemeClr val="dk1"/>
                </a:solidFill>
              </a:defRPr>
            </a:lvl5pPr>
            <a:lvl6pPr marL="2743200" lvl="5" indent="-292100">
              <a:spcBef>
                <a:spcPts val="800"/>
              </a:spcBef>
              <a:spcAft>
                <a:spcPts val="0"/>
              </a:spcAft>
              <a:buClr>
                <a:schemeClr val="dk1"/>
              </a:buClr>
              <a:buSzPts val="1000"/>
              <a:buFont typeface="Sora"/>
              <a:buChar char="●"/>
              <a:defRPr sz="1000">
                <a:solidFill>
                  <a:schemeClr val="dk1"/>
                </a:solidFill>
              </a:defRPr>
            </a:lvl6pPr>
            <a:lvl7pPr marL="3200400" lvl="6" indent="-292100">
              <a:spcBef>
                <a:spcPts val="800"/>
              </a:spcBef>
              <a:spcAft>
                <a:spcPts val="0"/>
              </a:spcAft>
              <a:buClr>
                <a:schemeClr val="dk1"/>
              </a:buClr>
              <a:buSzPts val="1000"/>
              <a:buFont typeface="Sora"/>
              <a:buChar char="○"/>
              <a:defRPr sz="1000">
                <a:solidFill>
                  <a:schemeClr val="dk1"/>
                </a:solidFill>
              </a:defRPr>
            </a:lvl7pPr>
            <a:lvl8pPr marL="3657600" lvl="7" indent="-292100">
              <a:spcBef>
                <a:spcPts val="800"/>
              </a:spcBef>
              <a:spcAft>
                <a:spcPts val="0"/>
              </a:spcAft>
              <a:buClr>
                <a:schemeClr val="dk1"/>
              </a:buClr>
              <a:buSzPts val="1000"/>
              <a:buFont typeface="Sora"/>
              <a:buChar char="◆"/>
              <a:defRPr sz="1000">
                <a:solidFill>
                  <a:schemeClr val="dk1"/>
                </a:solidFill>
              </a:defRPr>
            </a:lvl8pPr>
            <a:lvl9pPr marL="4114800" lvl="8" indent="-292100">
              <a:spcBef>
                <a:spcPts val="800"/>
              </a:spcBef>
              <a:spcAft>
                <a:spcPts val="800"/>
              </a:spcAft>
              <a:buClr>
                <a:schemeClr val="dk1"/>
              </a:buClr>
              <a:buSzPts val="1000"/>
              <a:buFont typeface="Sora"/>
              <a:buChar char="●"/>
              <a:defRPr sz="1000">
                <a:solidFill>
                  <a:schemeClr val="dk1"/>
                </a:solidFill>
              </a:defRPr>
            </a:lvl9pPr>
          </a:lstStyle>
          <a:p>
            <a:endParaRPr/>
          </a:p>
        </p:txBody>
      </p:sp>
      <p:sp>
        <p:nvSpPr>
          <p:cNvPr id="2255" name="Google Shape;2255;p61"/>
          <p:cNvSpPr txBox="1">
            <a:spLocks noGrp="1"/>
          </p:cNvSpPr>
          <p:nvPr>
            <p:ph type="body" idx="13"/>
          </p:nvPr>
        </p:nvSpPr>
        <p:spPr>
          <a:xfrm>
            <a:off x="6291713" y="361505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56" name="Google Shape;2256;p61"/>
          <p:cNvSpPr txBox="1">
            <a:spLocks noGrp="1"/>
          </p:cNvSpPr>
          <p:nvPr>
            <p:ph type="body" idx="14"/>
          </p:nvPr>
        </p:nvSpPr>
        <p:spPr>
          <a:xfrm>
            <a:off x="1326025"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57" name="Google Shape;2257;p61"/>
          <p:cNvSpPr txBox="1">
            <a:spLocks noGrp="1"/>
          </p:cNvSpPr>
          <p:nvPr>
            <p:ph type="body" idx="15"/>
          </p:nvPr>
        </p:nvSpPr>
        <p:spPr>
          <a:xfrm>
            <a:off x="3808863"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58" name="Google Shape;2258;p61"/>
          <p:cNvSpPr txBox="1">
            <a:spLocks noGrp="1"/>
          </p:cNvSpPr>
          <p:nvPr>
            <p:ph type="body" idx="16"/>
          </p:nvPr>
        </p:nvSpPr>
        <p:spPr>
          <a:xfrm>
            <a:off x="6291713" y="2606200"/>
            <a:ext cx="2296500" cy="999900"/>
          </a:xfrm>
          <a:prstGeom prst="rect">
            <a:avLst/>
          </a:prstGeom>
        </p:spPr>
        <p:txBody>
          <a:bodyPr spcFirstLastPara="1" wrap="square" lIns="91425" tIns="91425" rIns="91425" bIns="91425" anchor="t" anchorCtr="0">
            <a:normAutofit/>
          </a:bodyPr>
          <a:lstStyle>
            <a:lvl1pPr marL="457200" lvl="0" indent="-292100">
              <a:spcBef>
                <a:spcPts val="0"/>
              </a:spcBef>
              <a:spcAft>
                <a:spcPts val="0"/>
              </a:spcAft>
              <a:buClr>
                <a:schemeClr val="accent1"/>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59" name="Google Shape;2259;p61"/>
          <p:cNvSpPr txBox="1">
            <a:spLocks noGrp="1"/>
          </p:cNvSpPr>
          <p:nvPr>
            <p:ph type="body" idx="17"/>
          </p:nvPr>
        </p:nvSpPr>
        <p:spPr>
          <a:xfrm>
            <a:off x="1326025"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accent3"/>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60" name="Google Shape;2260;p61"/>
          <p:cNvSpPr txBox="1">
            <a:spLocks noGrp="1"/>
          </p:cNvSpPr>
          <p:nvPr>
            <p:ph type="body" idx="18"/>
          </p:nvPr>
        </p:nvSpPr>
        <p:spPr>
          <a:xfrm>
            <a:off x="3808867"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accent3"/>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61" name="Google Shape;2261;p61"/>
          <p:cNvSpPr txBox="1">
            <a:spLocks noGrp="1"/>
          </p:cNvSpPr>
          <p:nvPr>
            <p:ph type="body" idx="19"/>
          </p:nvPr>
        </p:nvSpPr>
        <p:spPr>
          <a:xfrm>
            <a:off x="6291721" y="1524225"/>
            <a:ext cx="2296500" cy="8325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Clr>
                <a:schemeClr val="accent3"/>
              </a:buClr>
              <a:buSzPts val="1000"/>
              <a:buFont typeface="Sora"/>
              <a:buChar char="➔"/>
              <a:defRPr sz="1000">
                <a:solidFill>
                  <a:schemeClr val="dk1"/>
                </a:solidFill>
              </a:defRPr>
            </a:lvl1pPr>
            <a:lvl2pPr marL="914400" lvl="1" indent="-292100">
              <a:spcBef>
                <a:spcPts val="0"/>
              </a:spcBef>
              <a:spcAft>
                <a:spcPts val="0"/>
              </a:spcAft>
              <a:buClr>
                <a:schemeClr val="dk1"/>
              </a:buClr>
              <a:buSzPts val="1000"/>
              <a:buFont typeface="Sora"/>
              <a:buChar char="◆"/>
              <a:defRPr sz="1000">
                <a:solidFill>
                  <a:schemeClr val="dk1"/>
                </a:solidFill>
              </a:defRPr>
            </a:lvl2pPr>
            <a:lvl3pPr marL="1371600" lvl="2" indent="-292100">
              <a:spcBef>
                <a:spcPts val="0"/>
              </a:spcBef>
              <a:spcAft>
                <a:spcPts val="0"/>
              </a:spcAft>
              <a:buClr>
                <a:schemeClr val="dk1"/>
              </a:buClr>
              <a:buSzPts val="1000"/>
              <a:buFont typeface="Sora"/>
              <a:buChar char="●"/>
              <a:defRPr sz="1000">
                <a:solidFill>
                  <a:schemeClr val="dk1"/>
                </a:solidFill>
              </a:defRPr>
            </a:lvl3pPr>
            <a:lvl4pPr marL="1828800" lvl="3" indent="-292100">
              <a:spcBef>
                <a:spcPts val="0"/>
              </a:spcBef>
              <a:spcAft>
                <a:spcPts val="0"/>
              </a:spcAft>
              <a:buClr>
                <a:schemeClr val="dk1"/>
              </a:buClr>
              <a:buSzPts val="1000"/>
              <a:buFont typeface="Sora"/>
              <a:buChar char="○"/>
              <a:defRPr sz="1000">
                <a:solidFill>
                  <a:schemeClr val="dk1"/>
                </a:solidFill>
              </a:defRPr>
            </a:lvl4pPr>
            <a:lvl5pPr marL="2286000" lvl="4" indent="-292100">
              <a:spcBef>
                <a:spcPts val="0"/>
              </a:spcBef>
              <a:spcAft>
                <a:spcPts val="0"/>
              </a:spcAft>
              <a:buClr>
                <a:schemeClr val="dk1"/>
              </a:buClr>
              <a:buSzPts val="1000"/>
              <a:buFont typeface="Sora"/>
              <a:buChar char="◆"/>
              <a:defRPr sz="1000">
                <a:solidFill>
                  <a:schemeClr val="dk1"/>
                </a:solidFill>
              </a:defRPr>
            </a:lvl5pPr>
            <a:lvl6pPr marL="2743200" lvl="5" indent="-292100">
              <a:spcBef>
                <a:spcPts val="0"/>
              </a:spcBef>
              <a:spcAft>
                <a:spcPts val="0"/>
              </a:spcAft>
              <a:buClr>
                <a:schemeClr val="dk1"/>
              </a:buClr>
              <a:buSzPts val="1000"/>
              <a:buFont typeface="Sora"/>
              <a:buChar char="●"/>
              <a:defRPr sz="1000">
                <a:solidFill>
                  <a:schemeClr val="dk1"/>
                </a:solidFill>
              </a:defRPr>
            </a:lvl6pPr>
            <a:lvl7pPr marL="3200400" lvl="6" indent="-292100">
              <a:spcBef>
                <a:spcPts val="0"/>
              </a:spcBef>
              <a:spcAft>
                <a:spcPts val="0"/>
              </a:spcAft>
              <a:buClr>
                <a:schemeClr val="dk1"/>
              </a:buClr>
              <a:buSzPts val="1000"/>
              <a:buFont typeface="Sora"/>
              <a:buChar char="○"/>
              <a:defRPr sz="1000">
                <a:solidFill>
                  <a:schemeClr val="dk1"/>
                </a:solidFill>
              </a:defRPr>
            </a:lvl7pPr>
            <a:lvl8pPr marL="3657600" lvl="7" indent="-292100">
              <a:spcBef>
                <a:spcPts val="0"/>
              </a:spcBef>
              <a:spcAft>
                <a:spcPts val="0"/>
              </a:spcAft>
              <a:buClr>
                <a:schemeClr val="dk1"/>
              </a:buClr>
              <a:buSzPts val="1000"/>
              <a:buFont typeface="Sora"/>
              <a:buChar char="◆"/>
              <a:defRPr sz="1000">
                <a:solidFill>
                  <a:schemeClr val="dk1"/>
                </a:solidFill>
              </a:defRPr>
            </a:lvl8pPr>
            <a:lvl9pPr marL="4114800" lvl="8" indent="-292100">
              <a:spcBef>
                <a:spcPts val="0"/>
              </a:spcBef>
              <a:spcAft>
                <a:spcPts val="0"/>
              </a:spcAft>
              <a:buClr>
                <a:schemeClr val="dk1"/>
              </a:buClr>
              <a:buSzPts val="1000"/>
              <a:buFont typeface="Sora"/>
              <a:buChar char="●"/>
              <a:defRPr sz="1000">
                <a:solidFill>
                  <a:schemeClr val="dk1"/>
                </a:solidFill>
              </a:defRPr>
            </a:lvl9pPr>
          </a:lstStyle>
          <a:p>
            <a:endParaRPr/>
          </a:p>
        </p:txBody>
      </p:sp>
      <p:sp>
        <p:nvSpPr>
          <p:cNvPr id="2262" name="Google Shape;2262;p61"/>
          <p:cNvSpPr txBox="1">
            <a:spLocks noGrp="1"/>
          </p:cNvSpPr>
          <p:nvPr>
            <p:ph type="title" idx="20"/>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Headline and two bodies">
  <p:cSld name="BLANK_1_1_1_1_1_1_1_1_1_1_3_2">
    <p:bg>
      <p:bgPr>
        <a:solidFill>
          <a:schemeClr val="lt1"/>
        </a:solidFill>
        <a:effectLst/>
      </p:bgPr>
    </p:bg>
    <p:spTree>
      <p:nvGrpSpPr>
        <p:cNvPr id="1" name="Shape 2263"/>
        <p:cNvGrpSpPr/>
        <p:nvPr/>
      </p:nvGrpSpPr>
      <p:grpSpPr>
        <a:xfrm>
          <a:off x="0" y="0"/>
          <a:ext cx="0" cy="0"/>
          <a:chOff x="0" y="0"/>
          <a:chExt cx="0" cy="0"/>
        </a:xfrm>
      </p:grpSpPr>
      <p:sp>
        <p:nvSpPr>
          <p:cNvPr id="2264" name="Google Shape;2264;p62"/>
          <p:cNvSpPr/>
          <p:nvPr/>
        </p:nvSpPr>
        <p:spPr>
          <a:xfrm rot="-5400000" flipH="1">
            <a:off x="1263236" y="2706539"/>
            <a:ext cx="1173845" cy="3700317"/>
          </a:xfrm>
          <a:custGeom>
            <a:avLst/>
            <a:gdLst/>
            <a:ahLst/>
            <a:cxnLst/>
            <a:rect l="l" t="t" r="r" b="b"/>
            <a:pathLst>
              <a:path w="39886" h="93762" fill="none" extrusionOk="0">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265" name="Google Shape;2265;p62"/>
          <p:cNvSpPr/>
          <p:nvPr/>
        </p:nvSpPr>
        <p:spPr>
          <a:xfrm flipH="1">
            <a:off x="228605" y="3621311"/>
            <a:ext cx="3534079" cy="1522191"/>
          </a:xfrm>
          <a:custGeom>
            <a:avLst/>
            <a:gdLst/>
            <a:ahLst/>
            <a:cxnLst/>
            <a:rect l="l" t="t" r="r" b="b"/>
            <a:pathLst>
              <a:path w="109754" h="47273" extrusionOk="0">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266" name="Google Shape;2266;p62"/>
          <p:cNvSpPr/>
          <p:nvPr/>
        </p:nvSpPr>
        <p:spPr>
          <a:xfrm flipH="1">
            <a:off x="234700" y="1635550"/>
            <a:ext cx="3321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2267" name="Google Shape;2267;p62"/>
          <p:cNvGrpSpPr/>
          <p:nvPr/>
        </p:nvGrpSpPr>
        <p:grpSpPr>
          <a:xfrm flipH="1">
            <a:off x="7293000" y="0"/>
            <a:ext cx="1851000" cy="1225325"/>
            <a:chOff x="461225" y="3875100"/>
            <a:chExt cx="1851000" cy="1225325"/>
          </a:xfrm>
        </p:grpSpPr>
        <p:grpSp>
          <p:nvGrpSpPr>
            <p:cNvPr id="2268" name="Google Shape;2268;p62"/>
            <p:cNvGrpSpPr/>
            <p:nvPr/>
          </p:nvGrpSpPr>
          <p:grpSpPr>
            <a:xfrm>
              <a:off x="461225" y="3875100"/>
              <a:ext cx="1851000" cy="114600"/>
              <a:chOff x="461225" y="3504775"/>
              <a:chExt cx="1851000" cy="114600"/>
            </a:xfrm>
          </p:grpSpPr>
          <p:sp>
            <p:nvSpPr>
              <p:cNvPr id="2269" name="Google Shape;2269;p62"/>
              <p:cNvSpPr/>
              <p:nvPr/>
            </p:nvSpPr>
            <p:spPr>
              <a:xfrm>
                <a:off x="461225" y="3504775"/>
                <a:ext cx="370200" cy="1146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0" name="Google Shape;2270;p62"/>
              <p:cNvSpPr/>
              <p:nvPr/>
            </p:nvSpPr>
            <p:spPr>
              <a:xfrm>
                <a:off x="831425" y="3504775"/>
                <a:ext cx="370200" cy="1146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1" name="Google Shape;2271;p62"/>
              <p:cNvSpPr/>
              <p:nvPr/>
            </p:nvSpPr>
            <p:spPr>
              <a:xfrm>
                <a:off x="1201625" y="3504775"/>
                <a:ext cx="370200" cy="1146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2" name="Google Shape;2272;p62"/>
              <p:cNvSpPr/>
              <p:nvPr/>
            </p:nvSpPr>
            <p:spPr>
              <a:xfrm>
                <a:off x="1571825" y="3504775"/>
                <a:ext cx="370200" cy="1146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3" name="Google Shape;2273;p62"/>
              <p:cNvSpPr/>
              <p:nvPr/>
            </p:nvSpPr>
            <p:spPr>
              <a:xfrm>
                <a:off x="1942025" y="3504775"/>
                <a:ext cx="370200" cy="1146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274" name="Google Shape;2274;p62"/>
            <p:cNvGrpSpPr/>
            <p:nvPr/>
          </p:nvGrpSpPr>
          <p:grpSpPr>
            <a:xfrm>
              <a:off x="461225" y="3989700"/>
              <a:ext cx="1480800" cy="1110725"/>
              <a:chOff x="461225" y="3249175"/>
              <a:chExt cx="1480800" cy="1110725"/>
            </a:xfrm>
          </p:grpSpPr>
          <p:sp>
            <p:nvSpPr>
              <p:cNvPr id="2275" name="Google Shape;2275;p62"/>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6" name="Google Shape;2276;p62"/>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7" name="Google Shape;2277;p62"/>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78" name="Google Shape;2278;p62"/>
              <p:cNvSpPr/>
              <p:nvPr/>
            </p:nvSpPr>
            <p:spPr>
              <a:xfrm>
                <a:off x="1201625" y="398970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279" name="Google Shape;2279;p62"/>
            <p:cNvGrpSpPr/>
            <p:nvPr/>
          </p:nvGrpSpPr>
          <p:grpSpPr>
            <a:xfrm>
              <a:off x="831425" y="4360025"/>
              <a:ext cx="1480800" cy="370200"/>
              <a:chOff x="831425" y="3249175"/>
              <a:chExt cx="1480800" cy="370200"/>
            </a:xfrm>
          </p:grpSpPr>
          <p:sp>
            <p:nvSpPr>
              <p:cNvPr id="2280" name="Google Shape;2280;p62"/>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81" name="Google Shape;2281;p62"/>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82" name="Google Shape;2282;p62"/>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283" name="Google Shape;2283;p62"/>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284" name="Google Shape;2284;p62"/>
          <p:cNvSpPr txBox="1">
            <a:spLocks noGrp="1"/>
          </p:cNvSpPr>
          <p:nvPr>
            <p:ph type="title"/>
          </p:nvPr>
        </p:nvSpPr>
        <p:spPr>
          <a:xfrm>
            <a:off x="3822450" y="1287875"/>
            <a:ext cx="4295400" cy="277200"/>
          </a:xfrm>
          <a:prstGeom prst="rect">
            <a:avLst/>
          </a:prstGeom>
        </p:spPr>
        <p:txBody>
          <a:bodyPr spcFirstLastPara="1" wrap="square" lIns="0" tIns="91425" rIns="0" bIns="91425" anchor="t" anchorCtr="0">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a:endParaRPr/>
          </a:p>
        </p:txBody>
      </p:sp>
      <p:sp>
        <p:nvSpPr>
          <p:cNvPr id="2285" name="Google Shape;2285;p62"/>
          <p:cNvSpPr txBox="1">
            <a:spLocks noGrp="1"/>
          </p:cNvSpPr>
          <p:nvPr>
            <p:ph type="title" idx="2"/>
          </p:nvPr>
        </p:nvSpPr>
        <p:spPr>
          <a:xfrm>
            <a:off x="85725" y="1287875"/>
            <a:ext cx="3347400" cy="27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a:endParaRPr/>
          </a:p>
        </p:txBody>
      </p:sp>
      <p:sp>
        <p:nvSpPr>
          <p:cNvPr id="2286" name="Google Shape;2286;p62"/>
          <p:cNvSpPr>
            <a:spLocks noGrp="1"/>
          </p:cNvSpPr>
          <p:nvPr>
            <p:ph type="pic" idx="3"/>
          </p:nvPr>
        </p:nvSpPr>
        <p:spPr>
          <a:xfrm>
            <a:off x="227225" y="1832375"/>
            <a:ext cx="821100" cy="785400"/>
          </a:xfrm>
          <a:prstGeom prst="rect">
            <a:avLst/>
          </a:prstGeom>
          <a:noFill/>
          <a:ln>
            <a:noFill/>
          </a:ln>
        </p:spPr>
      </p:sp>
      <p:sp>
        <p:nvSpPr>
          <p:cNvPr id="2287" name="Google Shape;2287;p62"/>
          <p:cNvSpPr>
            <a:spLocks noGrp="1"/>
          </p:cNvSpPr>
          <p:nvPr>
            <p:ph type="pic" idx="4"/>
          </p:nvPr>
        </p:nvSpPr>
        <p:spPr>
          <a:xfrm>
            <a:off x="227225" y="2672425"/>
            <a:ext cx="821100" cy="785400"/>
          </a:xfrm>
          <a:prstGeom prst="rect">
            <a:avLst/>
          </a:prstGeom>
          <a:noFill/>
          <a:ln>
            <a:noFill/>
          </a:ln>
        </p:spPr>
      </p:sp>
      <p:sp>
        <p:nvSpPr>
          <p:cNvPr id="2288" name="Google Shape;2288;p62"/>
          <p:cNvSpPr>
            <a:spLocks noGrp="1"/>
          </p:cNvSpPr>
          <p:nvPr>
            <p:ph type="pic" idx="5"/>
          </p:nvPr>
        </p:nvSpPr>
        <p:spPr>
          <a:xfrm>
            <a:off x="227225" y="3512475"/>
            <a:ext cx="821100" cy="785400"/>
          </a:xfrm>
          <a:prstGeom prst="rect">
            <a:avLst/>
          </a:prstGeom>
          <a:noFill/>
          <a:ln>
            <a:noFill/>
          </a:ln>
        </p:spPr>
      </p:sp>
      <p:sp>
        <p:nvSpPr>
          <p:cNvPr id="2289" name="Google Shape;2289;p62"/>
          <p:cNvSpPr txBox="1">
            <a:spLocks noGrp="1"/>
          </p:cNvSpPr>
          <p:nvPr>
            <p:ph type="title" idx="6"/>
          </p:nvPr>
        </p:nvSpPr>
        <p:spPr>
          <a:xfrm>
            <a:off x="1048325" y="1832375"/>
            <a:ext cx="2069700" cy="785100"/>
          </a:xfrm>
          <a:prstGeom prst="rect">
            <a:avLst/>
          </a:prstGeom>
        </p:spPr>
        <p:txBody>
          <a:bodyPr spcFirstLastPara="1" wrap="square" lIns="182875" tIns="91425" rIns="91425" bIns="91425" anchor="t" anchorCtr="0">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a:endParaRPr/>
          </a:p>
        </p:txBody>
      </p:sp>
      <p:sp>
        <p:nvSpPr>
          <p:cNvPr id="2290" name="Google Shape;2290;p62"/>
          <p:cNvSpPr txBox="1">
            <a:spLocks noGrp="1"/>
          </p:cNvSpPr>
          <p:nvPr>
            <p:ph type="title" idx="7"/>
          </p:nvPr>
        </p:nvSpPr>
        <p:spPr>
          <a:xfrm>
            <a:off x="1048325" y="2672425"/>
            <a:ext cx="2069700" cy="785100"/>
          </a:xfrm>
          <a:prstGeom prst="rect">
            <a:avLst/>
          </a:prstGeom>
        </p:spPr>
        <p:txBody>
          <a:bodyPr spcFirstLastPara="1" wrap="square" lIns="182875" tIns="91425" rIns="91425" bIns="91425" anchor="t" anchorCtr="0">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a:endParaRPr/>
          </a:p>
        </p:txBody>
      </p:sp>
      <p:sp>
        <p:nvSpPr>
          <p:cNvPr id="2291" name="Google Shape;2291;p62"/>
          <p:cNvSpPr txBox="1">
            <a:spLocks noGrp="1"/>
          </p:cNvSpPr>
          <p:nvPr>
            <p:ph type="title" idx="8"/>
          </p:nvPr>
        </p:nvSpPr>
        <p:spPr>
          <a:xfrm>
            <a:off x="1048325" y="3512475"/>
            <a:ext cx="2069700" cy="785100"/>
          </a:xfrm>
          <a:prstGeom prst="rect">
            <a:avLst/>
          </a:prstGeom>
        </p:spPr>
        <p:txBody>
          <a:bodyPr spcFirstLastPara="1" wrap="square" lIns="182875" tIns="91425" rIns="91425" bIns="91425" anchor="t" anchorCtr="0">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a:endParaRPr/>
          </a:p>
        </p:txBody>
      </p:sp>
      <p:sp>
        <p:nvSpPr>
          <p:cNvPr id="2292" name="Google Shape;2292;p62"/>
          <p:cNvSpPr txBox="1">
            <a:spLocks noGrp="1"/>
          </p:cNvSpPr>
          <p:nvPr>
            <p:ph type="title" idx="9"/>
          </p:nvPr>
        </p:nvSpPr>
        <p:spPr>
          <a:xfrm>
            <a:off x="3820750" y="1711525"/>
            <a:ext cx="1800000" cy="1522200"/>
          </a:xfrm>
          <a:prstGeom prst="rect">
            <a:avLst/>
          </a:prstGeom>
        </p:spPr>
        <p:txBody>
          <a:bodyPr spcFirstLastPara="1" wrap="square" lIns="0" tIns="91425" rIns="0" bIns="91425" anchor="t" anchorCtr="0">
            <a:noAutofit/>
          </a:bodyPr>
          <a:lstStyle>
            <a:lvl1pPr lvl="0">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1pPr>
            <a:lvl2pPr lvl="1">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2pPr>
            <a:lvl3pPr lvl="2">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3pPr>
            <a:lvl4pPr lvl="3">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4pPr>
            <a:lvl5pPr lvl="4">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5pPr>
            <a:lvl6pPr lvl="5">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6pPr>
            <a:lvl7pPr lvl="6">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7pPr>
            <a:lvl8pPr lvl="7">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8pPr>
            <a:lvl9pPr lvl="8">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9pPr>
          </a:lstStyle>
          <a:p>
            <a:endParaRPr/>
          </a:p>
        </p:txBody>
      </p:sp>
      <p:sp>
        <p:nvSpPr>
          <p:cNvPr id="2293" name="Google Shape;2293;p62"/>
          <p:cNvSpPr txBox="1">
            <a:spLocks noGrp="1"/>
          </p:cNvSpPr>
          <p:nvPr>
            <p:ph type="title" idx="13"/>
          </p:nvPr>
        </p:nvSpPr>
        <p:spPr>
          <a:xfrm>
            <a:off x="7107575" y="1711450"/>
            <a:ext cx="874200" cy="152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2294" name="Google Shape;2294;p62"/>
          <p:cNvSpPr txBox="1">
            <a:spLocks noGrp="1"/>
          </p:cNvSpPr>
          <p:nvPr>
            <p:ph type="title" idx="14"/>
          </p:nvPr>
        </p:nvSpPr>
        <p:spPr>
          <a:xfrm>
            <a:off x="5518325" y="1711575"/>
            <a:ext cx="1322100" cy="1522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a:endParaRPr/>
          </a:p>
        </p:txBody>
      </p:sp>
      <p:sp>
        <p:nvSpPr>
          <p:cNvPr id="2295" name="Google Shape;2295;p62"/>
          <p:cNvSpPr txBox="1">
            <a:spLocks noGrp="1"/>
          </p:cNvSpPr>
          <p:nvPr>
            <p:ph type="title" idx="15"/>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296" name="Google Shape;2296;p62"/>
          <p:cNvSpPr txBox="1">
            <a:spLocks noGrp="1"/>
          </p:cNvSpPr>
          <p:nvPr>
            <p:ph type="title" idx="16"/>
          </p:nvPr>
        </p:nvSpPr>
        <p:spPr>
          <a:xfrm>
            <a:off x="93381" y="502775"/>
            <a:ext cx="7178100" cy="7851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a:endParaRPr/>
          </a:p>
        </p:txBody>
      </p:sp>
      <p:sp>
        <p:nvSpPr>
          <p:cNvPr id="2297" name="Google Shape;2297;p62"/>
          <p:cNvSpPr txBox="1">
            <a:spLocks noGrp="1"/>
          </p:cNvSpPr>
          <p:nvPr>
            <p:ph type="title" idx="17"/>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Headline and Project Roadmap">
  <p:cSld name="BLANK_1_1_1_1_1_1_1_1_1_1_3_1">
    <p:bg>
      <p:bgPr>
        <a:solidFill>
          <a:schemeClr val="lt1"/>
        </a:solidFill>
        <a:effectLst/>
      </p:bgPr>
    </p:bg>
    <p:spTree>
      <p:nvGrpSpPr>
        <p:cNvPr id="1" name="Shape 2298"/>
        <p:cNvGrpSpPr/>
        <p:nvPr/>
      </p:nvGrpSpPr>
      <p:grpSpPr>
        <a:xfrm>
          <a:off x="0" y="0"/>
          <a:ext cx="0" cy="0"/>
          <a:chOff x="0" y="0"/>
          <a:chExt cx="0" cy="0"/>
        </a:xfrm>
      </p:grpSpPr>
      <p:sp>
        <p:nvSpPr>
          <p:cNvPr id="2299" name="Google Shape;2299;p63"/>
          <p:cNvSpPr txBox="1">
            <a:spLocks noGrp="1"/>
          </p:cNvSpPr>
          <p:nvPr>
            <p:ph type="title"/>
          </p:nvPr>
        </p:nvSpPr>
        <p:spPr>
          <a:xfrm>
            <a:off x="134550" y="1339350"/>
            <a:ext cx="1119600" cy="297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a:endParaRPr/>
          </a:p>
        </p:txBody>
      </p:sp>
      <p:sp>
        <p:nvSpPr>
          <p:cNvPr id="2300" name="Google Shape;2300;p63"/>
          <p:cNvSpPr txBox="1">
            <a:spLocks noGrp="1"/>
          </p:cNvSpPr>
          <p:nvPr>
            <p:ph type="title" idx="2"/>
          </p:nvPr>
        </p:nvSpPr>
        <p:spPr>
          <a:xfrm>
            <a:off x="1326150" y="904338"/>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a:endParaRPr/>
          </a:p>
        </p:txBody>
      </p:sp>
      <p:sp>
        <p:nvSpPr>
          <p:cNvPr id="2301" name="Google Shape;2301;p63"/>
          <p:cNvSpPr txBox="1">
            <a:spLocks noGrp="1"/>
          </p:cNvSpPr>
          <p:nvPr>
            <p:ph type="title" idx="3"/>
          </p:nvPr>
        </p:nvSpPr>
        <p:spPr>
          <a:xfrm>
            <a:off x="3877025" y="904338"/>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a:endParaRPr/>
          </a:p>
        </p:txBody>
      </p:sp>
      <p:sp>
        <p:nvSpPr>
          <p:cNvPr id="2302" name="Google Shape;2302;p63"/>
          <p:cNvSpPr txBox="1">
            <a:spLocks noGrp="1"/>
          </p:cNvSpPr>
          <p:nvPr>
            <p:ph type="title" idx="4"/>
          </p:nvPr>
        </p:nvSpPr>
        <p:spPr>
          <a:xfrm>
            <a:off x="6291700" y="904338"/>
            <a:ext cx="22965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a:endParaRPr/>
          </a:p>
        </p:txBody>
      </p:sp>
      <p:sp>
        <p:nvSpPr>
          <p:cNvPr id="2303" name="Google Shape;2303;p63"/>
          <p:cNvSpPr txBox="1">
            <a:spLocks noGrp="1"/>
          </p:cNvSpPr>
          <p:nvPr>
            <p:ph type="title" idx="5"/>
          </p:nvPr>
        </p:nvSpPr>
        <p:spPr>
          <a:xfrm>
            <a:off x="134550" y="2545225"/>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a:endParaRPr/>
          </a:p>
        </p:txBody>
      </p:sp>
      <p:sp>
        <p:nvSpPr>
          <p:cNvPr id="2304" name="Google Shape;2304;p63"/>
          <p:cNvSpPr txBox="1">
            <a:spLocks noGrp="1"/>
          </p:cNvSpPr>
          <p:nvPr>
            <p:ph type="title" idx="6"/>
          </p:nvPr>
        </p:nvSpPr>
        <p:spPr>
          <a:xfrm>
            <a:off x="134550" y="3703975"/>
            <a:ext cx="1119600" cy="2976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a:endParaRPr/>
          </a:p>
        </p:txBody>
      </p:sp>
      <p:sp>
        <p:nvSpPr>
          <p:cNvPr id="2305" name="Google Shape;2305;p63"/>
          <p:cNvSpPr txBox="1">
            <a:spLocks noGrp="1"/>
          </p:cNvSpPr>
          <p:nvPr>
            <p:ph type="title" idx="7"/>
          </p:nvPr>
        </p:nvSpPr>
        <p:spPr>
          <a:xfrm>
            <a:off x="3877025" y="1339350"/>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306" name="Google Shape;2306;p63"/>
          <p:cNvSpPr txBox="1">
            <a:spLocks noGrp="1"/>
          </p:cNvSpPr>
          <p:nvPr>
            <p:ph type="title" idx="8"/>
          </p:nvPr>
        </p:nvSpPr>
        <p:spPr>
          <a:xfrm>
            <a:off x="3877025" y="2552413"/>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a:endParaRPr/>
          </a:p>
        </p:txBody>
      </p:sp>
      <p:sp>
        <p:nvSpPr>
          <p:cNvPr id="2307" name="Google Shape;2307;p63"/>
          <p:cNvSpPr txBox="1">
            <a:spLocks noGrp="1"/>
          </p:cNvSpPr>
          <p:nvPr>
            <p:ph type="title" idx="9"/>
          </p:nvPr>
        </p:nvSpPr>
        <p:spPr>
          <a:xfrm>
            <a:off x="3877025" y="3711169"/>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a:endParaRPr/>
          </a:p>
        </p:txBody>
      </p:sp>
      <p:sp>
        <p:nvSpPr>
          <p:cNvPr id="2308" name="Google Shape;2308;p63"/>
          <p:cNvSpPr txBox="1">
            <a:spLocks noGrp="1"/>
          </p:cNvSpPr>
          <p:nvPr>
            <p:ph type="title" idx="13"/>
          </p:nvPr>
        </p:nvSpPr>
        <p:spPr>
          <a:xfrm>
            <a:off x="6427900" y="2552413"/>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a:endParaRPr/>
          </a:p>
        </p:txBody>
      </p:sp>
      <p:sp>
        <p:nvSpPr>
          <p:cNvPr id="2309" name="Google Shape;2309;p63"/>
          <p:cNvSpPr txBox="1">
            <a:spLocks noGrp="1"/>
          </p:cNvSpPr>
          <p:nvPr>
            <p:ph type="title" idx="14"/>
          </p:nvPr>
        </p:nvSpPr>
        <p:spPr>
          <a:xfrm>
            <a:off x="6427900" y="1339350"/>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a:endParaRPr/>
          </a:p>
        </p:txBody>
      </p:sp>
      <p:sp>
        <p:nvSpPr>
          <p:cNvPr id="2310" name="Google Shape;2310;p63"/>
          <p:cNvSpPr txBox="1">
            <a:spLocks noGrp="1"/>
          </p:cNvSpPr>
          <p:nvPr>
            <p:ph type="title" idx="15"/>
          </p:nvPr>
        </p:nvSpPr>
        <p:spPr>
          <a:xfrm>
            <a:off x="6427900" y="3711169"/>
            <a:ext cx="2160300" cy="9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a:endParaRPr/>
          </a:p>
        </p:txBody>
      </p:sp>
      <p:sp>
        <p:nvSpPr>
          <p:cNvPr id="2311" name="Google Shape;2311;p63"/>
          <p:cNvSpPr txBox="1">
            <a:spLocks noGrp="1"/>
          </p:cNvSpPr>
          <p:nvPr>
            <p:ph type="title" idx="16"/>
          </p:nvPr>
        </p:nvSpPr>
        <p:spPr>
          <a:xfrm>
            <a:off x="1326150" y="1339350"/>
            <a:ext cx="2296500" cy="9243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312" name="Google Shape;2312;p63"/>
          <p:cNvSpPr txBox="1">
            <a:spLocks noGrp="1"/>
          </p:cNvSpPr>
          <p:nvPr>
            <p:ph type="title" idx="17"/>
          </p:nvPr>
        </p:nvSpPr>
        <p:spPr>
          <a:xfrm>
            <a:off x="1326150" y="2545213"/>
            <a:ext cx="2296500" cy="9243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313" name="Google Shape;2313;p63"/>
          <p:cNvSpPr txBox="1">
            <a:spLocks noGrp="1"/>
          </p:cNvSpPr>
          <p:nvPr>
            <p:ph type="title" idx="18"/>
          </p:nvPr>
        </p:nvSpPr>
        <p:spPr>
          <a:xfrm>
            <a:off x="1326150" y="3703969"/>
            <a:ext cx="2296500" cy="9243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314" name="Google Shape;2314;p63"/>
          <p:cNvSpPr txBox="1">
            <a:spLocks noGrp="1"/>
          </p:cNvSpPr>
          <p:nvPr>
            <p:ph type="title" idx="19"/>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315" name="Google Shape;2315;p63"/>
          <p:cNvSpPr txBox="1">
            <a:spLocks noGrp="1"/>
          </p:cNvSpPr>
          <p:nvPr>
            <p:ph type="title" idx="20"/>
          </p:nvPr>
        </p:nvSpPr>
        <p:spPr>
          <a:xfrm>
            <a:off x="38100" y="319650"/>
            <a:ext cx="3116700" cy="520200"/>
          </a:xfrm>
          <a:prstGeom prst="rect">
            <a:avLst/>
          </a:prstGeom>
        </p:spPr>
        <p:txBody>
          <a:bodyPr spcFirstLastPara="1" wrap="square" lIns="182875" tIns="91425" rIns="91425" bIns="91425" anchor="t" anchorCtr="0">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a:endParaRPr/>
          </a:p>
        </p:txBody>
      </p:sp>
      <p:sp>
        <p:nvSpPr>
          <p:cNvPr id="2316" name="Google Shape;2316;p63"/>
          <p:cNvSpPr txBox="1">
            <a:spLocks noGrp="1"/>
          </p:cNvSpPr>
          <p:nvPr>
            <p:ph type="title" idx="21"/>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Roadmap">
  <p:cSld name="BLANK_1_1_1_1_1_1_1_1_1_1_2">
    <p:spTree>
      <p:nvGrpSpPr>
        <p:cNvPr id="1" name="Shape 2317"/>
        <p:cNvGrpSpPr/>
        <p:nvPr/>
      </p:nvGrpSpPr>
      <p:grpSpPr>
        <a:xfrm>
          <a:off x="0" y="0"/>
          <a:ext cx="0" cy="0"/>
          <a:chOff x="0" y="0"/>
          <a:chExt cx="0" cy="0"/>
        </a:xfrm>
      </p:grpSpPr>
      <p:sp>
        <p:nvSpPr>
          <p:cNvPr id="2318" name="Google Shape;2318;p64"/>
          <p:cNvSpPr/>
          <p:nvPr/>
        </p:nvSpPr>
        <p:spPr>
          <a:xfrm>
            <a:off x="8210550" y="-7150"/>
            <a:ext cx="945375" cy="1453000"/>
          </a:xfrm>
          <a:custGeom>
            <a:avLst/>
            <a:gdLst/>
            <a:ahLst/>
            <a:cxnLst/>
            <a:rect l="l" t="t" r="r" b="b"/>
            <a:pathLst>
              <a:path w="37815" h="58120" extrusionOk="0">
                <a:moveTo>
                  <a:pt x="0" y="35846"/>
                </a:moveTo>
                <a:lnTo>
                  <a:pt x="37815" y="58120"/>
                </a:lnTo>
                <a:lnTo>
                  <a:pt x="37589" y="0"/>
                </a:lnTo>
                <a:lnTo>
                  <a:pt x="2413" y="32"/>
                </a:lnTo>
                <a:close/>
              </a:path>
            </a:pathLst>
          </a:custGeom>
          <a:solidFill>
            <a:schemeClr val="lt1"/>
          </a:solidFill>
          <a:ln>
            <a:noFill/>
          </a:ln>
        </p:spPr>
      </p:sp>
      <p:sp>
        <p:nvSpPr>
          <p:cNvPr id="2319" name="Google Shape;2319;p64"/>
          <p:cNvSpPr/>
          <p:nvPr/>
        </p:nvSpPr>
        <p:spPr>
          <a:xfrm>
            <a:off x="4614025" y="-6850"/>
            <a:ext cx="3659250" cy="1404775"/>
          </a:xfrm>
          <a:custGeom>
            <a:avLst/>
            <a:gdLst/>
            <a:ahLst/>
            <a:cxnLst/>
            <a:rect l="l" t="t" r="r" b="b"/>
            <a:pathLst>
              <a:path w="146370" h="56191" extrusionOk="0">
                <a:moveTo>
                  <a:pt x="5482" y="0"/>
                </a:moveTo>
                <a:lnTo>
                  <a:pt x="0" y="56191"/>
                </a:lnTo>
                <a:lnTo>
                  <a:pt x="144451" y="35907"/>
                </a:lnTo>
                <a:lnTo>
                  <a:pt x="146370" y="274"/>
                </a:lnTo>
                <a:close/>
              </a:path>
            </a:pathLst>
          </a:custGeom>
          <a:gradFill>
            <a:gsLst>
              <a:gs pos="0">
                <a:schemeClr val="accent3"/>
              </a:gs>
              <a:gs pos="35000">
                <a:schemeClr val="accent3"/>
              </a:gs>
              <a:gs pos="100000">
                <a:schemeClr val="accent1"/>
              </a:gs>
            </a:gsLst>
            <a:lin ang="8099331" scaled="0"/>
          </a:gradFill>
          <a:ln>
            <a:noFill/>
          </a:ln>
        </p:spPr>
      </p:sp>
      <p:sp>
        <p:nvSpPr>
          <p:cNvPr id="2320" name="Google Shape;2320;p64"/>
          <p:cNvSpPr txBox="1">
            <a:spLocks noGrp="1"/>
          </p:cNvSpPr>
          <p:nvPr>
            <p:ph type="title"/>
          </p:nvPr>
        </p:nvSpPr>
        <p:spPr>
          <a:xfrm>
            <a:off x="115025" y="502775"/>
            <a:ext cx="58290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321" name="Google Shape;2321;p64"/>
          <p:cNvSpPr txBox="1">
            <a:spLocks noGrp="1"/>
          </p:cNvSpPr>
          <p:nvPr>
            <p:ph type="title" idx="2"/>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322" name="Google Shape;2322;p64"/>
          <p:cNvSpPr txBox="1">
            <a:spLocks noGrp="1"/>
          </p:cNvSpPr>
          <p:nvPr>
            <p:ph type="title" idx="3"/>
          </p:nvPr>
        </p:nvSpPr>
        <p:spPr>
          <a:xfrm>
            <a:off x="211795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323" name="Google Shape;2323;p64"/>
          <p:cNvSpPr txBox="1">
            <a:spLocks noGrp="1"/>
          </p:cNvSpPr>
          <p:nvPr>
            <p:ph type="title" idx="4"/>
          </p:nvPr>
        </p:nvSpPr>
        <p:spPr>
          <a:xfrm>
            <a:off x="398730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324" name="Google Shape;2324;p64"/>
          <p:cNvSpPr txBox="1">
            <a:spLocks noGrp="1"/>
          </p:cNvSpPr>
          <p:nvPr>
            <p:ph type="title" idx="5"/>
          </p:nvPr>
        </p:nvSpPr>
        <p:spPr>
          <a:xfrm>
            <a:off x="389050"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325" name="Google Shape;2325;p64"/>
          <p:cNvSpPr txBox="1">
            <a:spLocks noGrp="1"/>
          </p:cNvSpPr>
          <p:nvPr>
            <p:ph type="title" idx="6"/>
          </p:nvPr>
        </p:nvSpPr>
        <p:spPr>
          <a:xfrm>
            <a:off x="5858938" y="2031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326" name="Google Shape;2326;p64"/>
          <p:cNvSpPr txBox="1">
            <a:spLocks noGrp="1"/>
          </p:cNvSpPr>
          <p:nvPr>
            <p:ph type="title" idx="7"/>
          </p:nvPr>
        </p:nvSpPr>
        <p:spPr>
          <a:xfrm>
            <a:off x="7730563" y="1797200"/>
            <a:ext cx="825900" cy="361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a:endParaRPr/>
          </a:p>
        </p:txBody>
      </p:sp>
      <p:sp>
        <p:nvSpPr>
          <p:cNvPr id="2327" name="Google Shape;2327;p64"/>
          <p:cNvSpPr txBox="1">
            <a:spLocks noGrp="1"/>
          </p:cNvSpPr>
          <p:nvPr>
            <p:ph type="body" idx="1"/>
          </p:nvPr>
        </p:nvSpPr>
        <p:spPr>
          <a:xfrm>
            <a:off x="148300" y="2960850"/>
            <a:ext cx="13746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28" name="Google Shape;2328;p64"/>
          <p:cNvSpPr txBox="1">
            <a:spLocks noGrp="1"/>
          </p:cNvSpPr>
          <p:nvPr>
            <p:ph type="body" idx="8"/>
          </p:nvPr>
        </p:nvSpPr>
        <p:spPr>
          <a:xfrm>
            <a:off x="3601450" y="2960850"/>
            <a:ext cx="15795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29" name="Google Shape;2329;p64"/>
          <p:cNvSpPr txBox="1">
            <a:spLocks noGrp="1"/>
          </p:cNvSpPr>
          <p:nvPr>
            <p:ph type="body" idx="9"/>
          </p:nvPr>
        </p:nvSpPr>
        <p:spPr>
          <a:xfrm>
            <a:off x="5565675" y="2960850"/>
            <a:ext cx="14877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30" name="Google Shape;2330;p64"/>
          <p:cNvSpPr txBox="1">
            <a:spLocks noGrp="1"/>
          </p:cNvSpPr>
          <p:nvPr>
            <p:ph type="body" idx="13"/>
          </p:nvPr>
        </p:nvSpPr>
        <p:spPr>
          <a:xfrm>
            <a:off x="7346300" y="3194850"/>
            <a:ext cx="1649400" cy="14397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1pPr>
            <a:lvl2pPr marL="914400" lvl="1"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2pPr>
            <a:lvl3pPr marL="1371600" lvl="2"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3pPr>
            <a:lvl4pPr marL="1828800" lvl="3"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4pPr>
            <a:lvl5pPr marL="2286000" lvl="4"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5pPr>
            <a:lvl6pPr marL="2743200" lvl="5"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6pPr>
            <a:lvl7pPr marL="3200400" lvl="6"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7pPr>
            <a:lvl8pPr marL="3657600" lvl="7"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8pPr>
            <a:lvl9pPr marL="4114800" lvl="8" indent="-2921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9pPr>
          </a:lstStyle>
          <a:p>
            <a:endParaRPr/>
          </a:p>
        </p:txBody>
      </p:sp>
      <p:sp>
        <p:nvSpPr>
          <p:cNvPr id="2331" name="Google Shape;2331;p64"/>
          <p:cNvSpPr txBox="1">
            <a:spLocks noGrp="1"/>
          </p:cNvSpPr>
          <p:nvPr>
            <p:ph type="body" idx="14"/>
          </p:nvPr>
        </p:nvSpPr>
        <p:spPr>
          <a:xfrm>
            <a:off x="1842125" y="2960850"/>
            <a:ext cx="1374600" cy="1056300"/>
          </a:xfrm>
          <a:prstGeom prst="rect">
            <a:avLst/>
          </a:prstGeom>
        </p:spPr>
        <p:txBody>
          <a:bodyPr spcFirstLastPara="1" wrap="square" lIns="91425" tIns="91425" rIns="91425" bIns="91425" anchor="t" anchorCtr="0">
            <a:normAutofit/>
          </a:bodyPr>
          <a:lstStyle>
            <a:lvl1pPr marL="457200" lvl="0"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32" name="Google Shape;2332;p64"/>
          <p:cNvSpPr txBox="1">
            <a:spLocks noGrp="1"/>
          </p:cNvSpPr>
          <p:nvPr>
            <p:ph type="title" idx="15"/>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 Alt 4">
  <p:cSld name="BLANK_1_1_1_1_1_1_1_1_1_1_2_1">
    <p:spTree>
      <p:nvGrpSpPr>
        <p:cNvPr id="1" name="Shape 2333"/>
        <p:cNvGrpSpPr/>
        <p:nvPr/>
      </p:nvGrpSpPr>
      <p:grpSpPr>
        <a:xfrm>
          <a:off x="0" y="0"/>
          <a:ext cx="0" cy="0"/>
          <a:chOff x="0" y="0"/>
          <a:chExt cx="0" cy="0"/>
        </a:xfrm>
      </p:grpSpPr>
      <p:grpSp>
        <p:nvGrpSpPr>
          <p:cNvPr id="2334" name="Google Shape;2334;p65"/>
          <p:cNvGrpSpPr/>
          <p:nvPr/>
        </p:nvGrpSpPr>
        <p:grpSpPr>
          <a:xfrm flipH="1">
            <a:off x="3199575" y="156175"/>
            <a:ext cx="1851000" cy="1225325"/>
            <a:chOff x="461225" y="3875100"/>
            <a:chExt cx="1851000" cy="1225325"/>
          </a:xfrm>
        </p:grpSpPr>
        <p:grpSp>
          <p:nvGrpSpPr>
            <p:cNvPr id="2335" name="Google Shape;2335;p65"/>
            <p:cNvGrpSpPr/>
            <p:nvPr/>
          </p:nvGrpSpPr>
          <p:grpSpPr>
            <a:xfrm>
              <a:off x="461225" y="3875100"/>
              <a:ext cx="1851000" cy="114600"/>
              <a:chOff x="461225" y="3504775"/>
              <a:chExt cx="1851000" cy="114600"/>
            </a:xfrm>
          </p:grpSpPr>
          <p:sp>
            <p:nvSpPr>
              <p:cNvPr id="2336" name="Google Shape;2336;p65"/>
              <p:cNvSpPr/>
              <p:nvPr/>
            </p:nvSpPr>
            <p:spPr>
              <a:xfrm>
                <a:off x="4612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37" name="Google Shape;2337;p65"/>
              <p:cNvSpPr/>
              <p:nvPr/>
            </p:nvSpPr>
            <p:spPr>
              <a:xfrm>
                <a:off x="8314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38" name="Google Shape;2338;p65"/>
              <p:cNvSpPr/>
              <p:nvPr/>
            </p:nvSpPr>
            <p:spPr>
              <a:xfrm>
                <a:off x="12016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39" name="Google Shape;2339;p65"/>
              <p:cNvSpPr/>
              <p:nvPr/>
            </p:nvSpPr>
            <p:spPr>
              <a:xfrm>
                <a:off x="15718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0" name="Google Shape;2340;p65"/>
              <p:cNvSpPr/>
              <p:nvPr/>
            </p:nvSpPr>
            <p:spPr>
              <a:xfrm>
                <a:off x="19420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341" name="Google Shape;2341;p65"/>
            <p:cNvGrpSpPr/>
            <p:nvPr/>
          </p:nvGrpSpPr>
          <p:grpSpPr>
            <a:xfrm>
              <a:off x="461225" y="3989700"/>
              <a:ext cx="1480800" cy="1110725"/>
              <a:chOff x="461225" y="3249175"/>
              <a:chExt cx="1480800" cy="1110725"/>
            </a:xfrm>
          </p:grpSpPr>
          <p:sp>
            <p:nvSpPr>
              <p:cNvPr id="2342" name="Google Shape;2342;p65"/>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3" name="Google Shape;2343;p6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4" name="Google Shape;2344;p6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5" name="Google Shape;2345;p65"/>
              <p:cNvSpPr/>
              <p:nvPr/>
            </p:nvSpPr>
            <p:spPr>
              <a:xfrm>
                <a:off x="1201625" y="3989700"/>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346" name="Google Shape;2346;p65"/>
            <p:cNvGrpSpPr/>
            <p:nvPr/>
          </p:nvGrpSpPr>
          <p:grpSpPr>
            <a:xfrm>
              <a:off x="831425" y="4360025"/>
              <a:ext cx="1480800" cy="370200"/>
              <a:chOff x="831425" y="3249175"/>
              <a:chExt cx="1480800" cy="370200"/>
            </a:xfrm>
          </p:grpSpPr>
          <p:sp>
            <p:nvSpPr>
              <p:cNvPr id="2347" name="Google Shape;2347;p65"/>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8" name="Google Shape;2348;p65"/>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49" name="Google Shape;2349;p65"/>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50" name="Google Shape;2350;p65"/>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351" name="Google Shape;2351;p65"/>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352" name="Google Shape;2352;p65"/>
          <p:cNvSpPr/>
          <p:nvPr/>
        </p:nvSpPr>
        <p:spPr>
          <a:xfrm>
            <a:off x="5023375" y="3994875"/>
            <a:ext cx="3941541" cy="1148616"/>
          </a:xfrm>
          <a:custGeom>
            <a:avLst/>
            <a:gdLst/>
            <a:ahLst/>
            <a:cxnLst/>
            <a:rect l="l" t="t" r="r" b="b"/>
            <a:pathLst>
              <a:path w="109754" h="47273" extrusionOk="0">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solidFill>
                <a:schemeClr val="lt1"/>
              </a:solidFill>
              <a:latin typeface="Sora"/>
              <a:ea typeface="Sora"/>
              <a:cs typeface="Sora"/>
              <a:sym typeface="Sora"/>
            </a:endParaRPr>
          </a:p>
        </p:txBody>
      </p:sp>
      <p:sp>
        <p:nvSpPr>
          <p:cNvPr id="2353" name="Google Shape;2353;p65"/>
          <p:cNvSpPr/>
          <p:nvPr/>
        </p:nvSpPr>
        <p:spPr>
          <a:xfrm rot="5400000">
            <a:off x="6364434" y="2363929"/>
            <a:ext cx="912991" cy="4646142"/>
          </a:xfrm>
          <a:custGeom>
            <a:avLst/>
            <a:gdLst/>
            <a:ahLst/>
            <a:cxnLst/>
            <a:rect l="l" t="t" r="r" b="b"/>
            <a:pathLst>
              <a:path w="39886" h="93762" fill="none" extrusionOk="0">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54" name="Google Shape;2354;p65"/>
          <p:cNvSpPr txBox="1">
            <a:spLocks noGrp="1"/>
          </p:cNvSpPr>
          <p:nvPr>
            <p:ph type="title" idx="2"/>
          </p:nvPr>
        </p:nvSpPr>
        <p:spPr>
          <a:xfrm>
            <a:off x="115025" y="502775"/>
            <a:ext cx="39417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355" name="Google Shape;2355;p65"/>
          <p:cNvSpPr/>
          <p:nvPr/>
        </p:nvSpPr>
        <p:spPr>
          <a:xfrm>
            <a:off x="1643225" y="-725"/>
            <a:ext cx="5761425" cy="711800"/>
          </a:xfrm>
          <a:custGeom>
            <a:avLst/>
            <a:gdLst/>
            <a:ahLst/>
            <a:cxnLst/>
            <a:rect l="l" t="t" r="r" b="b"/>
            <a:pathLst>
              <a:path w="230457" h="28472" extrusionOk="0">
                <a:moveTo>
                  <a:pt x="0" y="0"/>
                </a:moveTo>
                <a:lnTo>
                  <a:pt x="230457" y="28472"/>
                </a:lnTo>
                <a:lnTo>
                  <a:pt x="220381" y="20"/>
                </a:lnTo>
                <a:close/>
              </a:path>
            </a:pathLst>
          </a:custGeom>
          <a:solidFill>
            <a:schemeClr val="lt1"/>
          </a:solidFill>
          <a:ln>
            <a:noFill/>
          </a:ln>
        </p:spPr>
      </p:sp>
      <p:sp>
        <p:nvSpPr>
          <p:cNvPr id="2356" name="Google Shape;2356;p65"/>
          <p:cNvSpPr/>
          <p:nvPr/>
        </p:nvSpPr>
        <p:spPr>
          <a:xfrm>
            <a:off x="7140700" y="-1350"/>
            <a:ext cx="2003375" cy="714225"/>
          </a:xfrm>
          <a:custGeom>
            <a:avLst/>
            <a:gdLst/>
            <a:ahLst/>
            <a:cxnLst/>
            <a:rect l="l" t="t" r="r" b="b"/>
            <a:pathLst>
              <a:path w="80135" h="28569" extrusionOk="0">
                <a:moveTo>
                  <a:pt x="10558" y="28569"/>
                </a:moveTo>
                <a:lnTo>
                  <a:pt x="67491" y="18220"/>
                </a:lnTo>
                <a:lnTo>
                  <a:pt x="80135" y="0"/>
                </a:lnTo>
                <a:lnTo>
                  <a:pt x="0" y="45"/>
                </a:lnTo>
                <a:close/>
              </a:path>
            </a:pathLst>
          </a:custGeom>
          <a:gradFill>
            <a:gsLst>
              <a:gs pos="0">
                <a:schemeClr val="accent2"/>
              </a:gs>
              <a:gs pos="21000">
                <a:schemeClr val="lt2"/>
              </a:gs>
              <a:gs pos="49000">
                <a:schemeClr val="accent1"/>
              </a:gs>
              <a:gs pos="75000">
                <a:schemeClr val="accent3"/>
              </a:gs>
              <a:gs pos="100000">
                <a:schemeClr val="accent4"/>
              </a:gs>
            </a:gsLst>
            <a:lin ang="0" scaled="0"/>
          </a:gradFill>
          <a:ln>
            <a:noFill/>
          </a:ln>
          <a:effectLst>
            <a:outerShdw blurRad="314325" dist="28575" dir="5400000" algn="bl" rotWithShape="0">
              <a:schemeClr val="accent4">
                <a:alpha val="24000"/>
              </a:schemeClr>
            </a:outerShdw>
          </a:effectLst>
        </p:spPr>
      </p:sp>
      <p:sp>
        <p:nvSpPr>
          <p:cNvPr id="2357" name="Google Shape;2357;p65"/>
          <p:cNvSpPr txBox="1">
            <a:spLocks noGrp="1"/>
          </p:cNvSpPr>
          <p:nvPr>
            <p:ph type="title" idx="3"/>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orient="horz" pos="317">
          <p15:clr>
            <a:srgbClr val="E46962"/>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teps">
  <p:cSld name="BLANK_1_1_1_1_1_1_1_1_1_1_2_1_1">
    <p:spTree>
      <p:nvGrpSpPr>
        <p:cNvPr id="1" name="Shape 2358"/>
        <p:cNvGrpSpPr/>
        <p:nvPr/>
      </p:nvGrpSpPr>
      <p:grpSpPr>
        <a:xfrm>
          <a:off x="0" y="0"/>
          <a:ext cx="0" cy="0"/>
          <a:chOff x="0" y="0"/>
          <a:chExt cx="0" cy="0"/>
        </a:xfrm>
      </p:grpSpPr>
      <p:grpSp>
        <p:nvGrpSpPr>
          <p:cNvPr id="2359" name="Google Shape;2359;p66"/>
          <p:cNvGrpSpPr/>
          <p:nvPr/>
        </p:nvGrpSpPr>
        <p:grpSpPr>
          <a:xfrm flipH="1">
            <a:off x="3199575" y="156175"/>
            <a:ext cx="1851000" cy="1225325"/>
            <a:chOff x="461225" y="3875100"/>
            <a:chExt cx="1851000" cy="1225325"/>
          </a:xfrm>
        </p:grpSpPr>
        <p:grpSp>
          <p:nvGrpSpPr>
            <p:cNvPr id="2360" name="Google Shape;2360;p66"/>
            <p:cNvGrpSpPr/>
            <p:nvPr/>
          </p:nvGrpSpPr>
          <p:grpSpPr>
            <a:xfrm>
              <a:off x="461225" y="3875100"/>
              <a:ext cx="1851000" cy="114600"/>
              <a:chOff x="461225" y="3504775"/>
              <a:chExt cx="1851000" cy="114600"/>
            </a:xfrm>
          </p:grpSpPr>
          <p:sp>
            <p:nvSpPr>
              <p:cNvPr id="2361" name="Google Shape;2361;p66"/>
              <p:cNvSpPr/>
              <p:nvPr/>
            </p:nvSpPr>
            <p:spPr>
              <a:xfrm>
                <a:off x="4612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2" name="Google Shape;2362;p66"/>
              <p:cNvSpPr/>
              <p:nvPr/>
            </p:nvSpPr>
            <p:spPr>
              <a:xfrm>
                <a:off x="8314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3" name="Google Shape;2363;p66"/>
              <p:cNvSpPr/>
              <p:nvPr/>
            </p:nvSpPr>
            <p:spPr>
              <a:xfrm>
                <a:off x="12016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4" name="Google Shape;2364;p66"/>
              <p:cNvSpPr/>
              <p:nvPr/>
            </p:nvSpPr>
            <p:spPr>
              <a:xfrm>
                <a:off x="15718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5" name="Google Shape;2365;p66"/>
              <p:cNvSpPr/>
              <p:nvPr/>
            </p:nvSpPr>
            <p:spPr>
              <a:xfrm>
                <a:off x="1942025" y="3504775"/>
                <a:ext cx="370200" cy="114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366" name="Google Shape;2366;p66"/>
            <p:cNvGrpSpPr/>
            <p:nvPr/>
          </p:nvGrpSpPr>
          <p:grpSpPr>
            <a:xfrm>
              <a:off x="461225" y="3989700"/>
              <a:ext cx="1480800" cy="1110725"/>
              <a:chOff x="461225" y="3249175"/>
              <a:chExt cx="1480800" cy="1110725"/>
            </a:xfrm>
          </p:grpSpPr>
          <p:sp>
            <p:nvSpPr>
              <p:cNvPr id="2367" name="Google Shape;2367;p66"/>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8" name="Google Shape;2368;p66"/>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69" name="Google Shape;2369;p66"/>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70" name="Google Shape;2370;p66"/>
              <p:cNvSpPr/>
              <p:nvPr/>
            </p:nvSpPr>
            <p:spPr>
              <a:xfrm>
                <a:off x="1201625" y="3989700"/>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371" name="Google Shape;2371;p66"/>
            <p:cNvGrpSpPr/>
            <p:nvPr/>
          </p:nvGrpSpPr>
          <p:grpSpPr>
            <a:xfrm>
              <a:off x="831425" y="4360025"/>
              <a:ext cx="1480800" cy="370200"/>
              <a:chOff x="831425" y="3249175"/>
              <a:chExt cx="1480800" cy="370200"/>
            </a:xfrm>
          </p:grpSpPr>
          <p:sp>
            <p:nvSpPr>
              <p:cNvPr id="2372" name="Google Shape;2372;p66"/>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73" name="Google Shape;2373;p66"/>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74" name="Google Shape;2374;p66"/>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375" name="Google Shape;2375;p66"/>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376" name="Google Shape;2376;p66"/>
          <p:cNvSpPr/>
          <p:nvPr/>
        </p:nvSpPr>
        <p:spPr>
          <a:xfrm>
            <a:off x="5023375" y="3994875"/>
            <a:ext cx="3941541" cy="1148616"/>
          </a:xfrm>
          <a:custGeom>
            <a:avLst/>
            <a:gdLst/>
            <a:ahLst/>
            <a:cxnLst/>
            <a:rect l="l" t="t" r="r" b="b"/>
            <a:pathLst>
              <a:path w="109754" h="47273" extrusionOk="0">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77" name="Google Shape;2377;p66"/>
          <p:cNvSpPr/>
          <p:nvPr/>
        </p:nvSpPr>
        <p:spPr>
          <a:xfrm rot="5400000">
            <a:off x="6364434" y="2363929"/>
            <a:ext cx="912991" cy="4646142"/>
          </a:xfrm>
          <a:custGeom>
            <a:avLst/>
            <a:gdLst/>
            <a:ahLst/>
            <a:cxnLst/>
            <a:rect l="l" t="t" r="r" b="b"/>
            <a:pathLst>
              <a:path w="39886" h="93762" fill="none" extrusionOk="0">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378" name="Google Shape;2378;p66"/>
          <p:cNvSpPr/>
          <p:nvPr/>
        </p:nvSpPr>
        <p:spPr>
          <a:xfrm>
            <a:off x="1643225" y="-725"/>
            <a:ext cx="5761425" cy="711800"/>
          </a:xfrm>
          <a:custGeom>
            <a:avLst/>
            <a:gdLst/>
            <a:ahLst/>
            <a:cxnLst/>
            <a:rect l="l" t="t" r="r" b="b"/>
            <a:pathLst>
              <a:path w="230457" h="28472" extrusionOk="0">
                <a:moveTo>
                  <a:pt x="0" y="0"/>
                </a:moveTo>
                <a:lnTo>
                  <a:pt x="230457" y="28472"/>
                </a:lnTo>
                <a:lnTo>
                  <a:pt x="220381" y="20"/>
                </a:lnTo>
                <a:close/>
              </a:path>
            </a:pathLst>
          </a:custGeom>
          <a:solidFill>
            <a:schemeClr val="lt1"/>
          </a:solidFill>
          <a:ln>
            <a:noFill/>
          </a:ln>
        </p:spPr>
      </p:sp>
      <p:sp>
        <p:nvSpPr>
          <p:cNvPr id="2379" name="Google Shape;2379;p66"/>
          <p:cNvSpPr/>
          <p:nvPr/>
        </p:nvSpPr>
        <p:spPr>
          <a:xfrm>
            <a:off x="7140700" y="-1350"/>
            <a:ext cx="2003375" cy="714225"/>
          </a:xfrm>
          <a:custGeom>
            <a:avLst/>
            <a:gdLst/>
            <a:ahLst/>
            <a:cxnLst/>
            <a:rect l="l" t="t" r="r" b="b"/>
            <a:pathLst>
              <a:path w="80135" h="28569" extrusionOk="0">
                <a:moveTo>
                  <a:pt x="10558" y="28569"/>
                </a:moveTo>
                <a:lnTo>
                  <a:pt x="67491" y="18220"/>
                </a:lnTo>
                <a:lnTo>
                  <a:pt x="80135" y="0"/>
                </a:lnTo>
                <a:lnTo>
                  <a:pt x="0" y="45"/>
                </a:lnTo>
                <a:close/>
              </a:path>
            </a:pathLst>
          </a:custGeom>
          <a:gradFill>
            <a:gsLst>
              <a:gs pos="0">
                <a:schemeClr val="accent1"/>
              </a:gs>
              <a:gs pos="11000">
                <a:schemeClr val="accent1"/>
              </a:gs>
              <a:gs pos="26000">
                <a:schemeClr val="accent3"/>
              </a:gs>
              <a:gs pos="63000">
                <a:schemeClr val="accent4"/>
              </a:gs>
              <a:gs pos="100000">
                <a:schemeClr val="accent4"/>
              </a:gs>
            </a:gsLst>
            <a:lin ang="8100019" scaled="0"/>
          </a:gradFill>
          <a:ln>
            <a:noFill/>
          </a:ln>
          <a:effectLst>
            <a:outerShdw blurRad="314325" dist="28575" dir="5400000" algn="bl" rotWithShape="0">
              <a:schemeClr val="accent4">
                <a:alpha val="24000"/>
              </a:schemeClr>
            </a:outerShdw>
          </a:effectLst>
        </p:spPr>
      </p:sp>
      <p:cxnSp>
        <p:nvCxnSpPr>
          <p:cNvPr id="2380" name="Google Shape;2380;p66"/>
          <p:cNvCxnSpPr/>
          <p:nvPr/>
        </p:nvCxnSpPr>
        <p:spPr>
          <a:xfrm rot="10800000">
            <a:off x="605578" y="1794125"/>
            <a:ext cx="8537700" cy="0"/>
          </a:xfrm>
          <a:prstGeom prst="straightConnector1">
            <a:avLst/>
          </a:prstGeom>
          <a:noFill/>
          <a:ln w="19050" cap="flat" cmpd="sng">
            <a:solidFill>
              <a:schemeClr val="dk1"/>
            </a:solidFill>
            <a:prstDash val="solid"/>
            <a:round/>
            <a:headEnd type="none" w="med" len="med"/>
            <a:tailEnd type="none" w="med" len="med"/>
          </a:ln>
        </p:spPr>
      </p:cxnSp>
      <p:cxnSp>
        <p:nvCxnSpPr>
          <p:cNvPr id="2381" name="Google Shape;2381;p66"/>
          <p:cNvCxnSpPr/>
          <p:nvPr/>
        </p:nvCxnSpPr>
        <p:spPr>
          <a:xfrm rot="10800000">
            <a:off x="605578" y="2731925"/>
            <a:ext cx="8537700" cy="0"/>
          </a:xfrm>
          <a:prstGeom prst="straightConnector1">
            <a:avLst/>
          </a:prstGeom>
          <a:noFill/>
          <a:ln w="19050" cap="flat" cmpd="sng">
            <a:solidFill>
              <a:schemeClr val="dk1"/>
            </a:solidFill>
            <a:prstDash val="solid"/>
            <a:round/>
            <a:headEnd type="none" w="med" len="med"/>
            <a:tailEnd type="none" w="med" len="med"/>
          </a:ln>
        </p:spPr>
      </p:cxnSp>
      <p:cxnSp>
        <p:nvCxnSpPr>
          <p:cNvPr id="2382" name="Google Shape;2382;p66"/>
          <p:cNvCxnSpPr/>
          <p:nvPr/>
        </p:nvCxnSpPr>
        <p:spPr>
          <a:xfrm rot="10800000">
            <a:off x="606300" y="3669725"/>
            <a:ext cx="8537700" cy="0"/>
          </a:xfrm>
          <a:prstGeom prst="straightConnector1">
            <a:avLst/>
          </a:prstGeom>
          <a:noFill/>
          <a:ln w="19050" cap="flat" cmpd="sng">
            <a:solidFill>
              <a:schemeClr val="dk1"/>
            </a:solidFill>
            <a:prstDash val="solid"/>
            <a:round/>
            <a:headEnd type="none" w="med" len="med"/>
            <a:tailEnd type="none" w="med" len="med"/>
          </a:ln>
        </p:spPr>
      </p:cxnSp>
      <p:sp>
        <p:nvSpPr>
          <p:cNvPr id="2383" name="Google Shape;2383;p66"/>
          <p:cNvSpPr txBox="1">
            <a:spLocks noGrp="1"/>
          </p:cNvSpPr>
          <p:nvPr>
            <p:ph type="body" idx="1"/>
          </p:nvPr>
        </p:nvSpPr>
        <p:spPr>
          <a:xfrm>
            <a:off x="5788075" y="1906850"/>
            <a:ext cx="3021300" cy="825000"/>
          </a:xfrm>
          <a:prstGeom prst="rect">
            <a:avLst/>
          </a:prstGeom>
        </p:spPr>
        <p:txBody>
          <a:bodyPr spcFirstLastPara="1" wrap="square" lIns="0" tIns="0" rIns="91425" bIns="91425" anchor="t" anchorCtr="0">
            <a:noAutofit/>
          </a:bodyPr>
          <a:lstStyle>
            <a:lvl1pPr marL="457200" lvl="0" indent="-2921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84" name="Google Shape;2384;p66"/>
          <p:cNvSpPr txBox="1">
            <a:spLocks noGrp="1"/>
          </p:cNvSpPr>
          <p:nvPr>
            <p:ph type="title"/>
          </p:nvPr>
        </p:nvSpPr>
        <p:spPr>
          <a:xfrm>
            <a:off x="2134625" y="2853988"/>
            <a:ext cx="1583400" cy="361200"/>
          </a:xfrm>
          <a:prstGeom prst="rect">
            <a:avLst/>
          </a:prstGeom>
        </p:spPr>
        <p:txBody>
          <a:bodyPr spcFirstLastPara="1" wrap="square" lIns="0" tIns="0" rIns="91425" bIns="91425" anchor="t" anchorCtr="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85" name="Google Shape;2385;p66"/>
          <p:cNvSpPr txBox="1">
            <a:spLocks noGrp="1"/>
          </p:cNvSpPr>
          <p:nvPr>
            <p:ph type="body" idx="2"/>
          </p:nvPr>
        </p:nvSpPr>
        <p:spPr>
          <a:xfrm>
            <a:off x="5788075" y="2855650"/>
            <a:ext cx="3021300" cy="814200"/>
          </a:xfrm>
          <a:prstGeom prst="rect">
            <a:avLst/>
          </a:prstGeom>
        </p:spPr>
        <p:txBody>
          <a:bodyPr spcFirstLastPara="1" wrap="square" lIns="0" tIns="0" rIns="91425" bIns="91425" anchor="t" anchorCtr="0">
            <a:noAutofit/>
          </a:bodyPr>
          <a:lstStyle>
            <a:lvl1pPr marL="457200" lvl="0" indent="-2921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86" name="Google Shape;2386;p66"/>
          <p:cNvSpPr txBox="1">
            <a:spLocks noGrp="1"/>
          </p:cNvSpPr>
          <p:nvPr>
            <p:ph type="title" idx="3"/>
          </p:nvPr>
        </p:nvSpPr>
        <p:spPr>
          <a:xfrm>
            <a:off x="525175" y="2853988"/>
            <a:ext cx="1408800" cy="361200"/>
          </a:xfrm>
          <a:prstGeom prst="rect">
            <a:avLst/>
          </a:prstGeom>
        </p:spPr>
        <p:txBody>
          <a:bodyPr spcFirstLastPara="1" wrap="square" lIns="0" tIns="0" rIns="91425" bIns="91425" anchor="t" anchorCtr="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87" name="Google Shape;2387;p66"/>
          <p:cNvSpPr txBox="1">
            <a:spLocks noGrp="1"/>
          </p:cNvSpPr>
          <p:nvPr>
            <p:ph type="title" idx="4"/>
          </p:nvPr>
        </p:nvSpPr>
        <p:spPr>
          <a:xfrm>
            <a:off x="2134625" y="3793475"/>
            <a:ext cx="1583400" cy="361200"/>
          </a:xfrm>
          <a:prstGeom prst="rect">
            <a:avLst/>
          </a:prstGeom>
        </p:spPr>
        <p:txBody>
          <a:bodyPr spcFirstLastPara="1" wrap="square" lIns="0" tIns="0" rIns="91425" bIns="91425" anchor="t" anchorCtr="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88" name="Google Shape;2388;p66"/>
          <p:cNvSpPr txBox="1">
            <a:spLocks noGrp="1"/>
          </p:cNvSpPr>
          <p:nvPr>
            <p:ph type="body" idx="5"/>
          </p:nvPr>
        </p:nvSpPr>
        <p:spPr>
          <a:xfrm>
            <a:off x="5788075" y="3793450"/>
            <a:ext cx="3021300" cy="836100"/>
          </a:xfrm>
          <a:prstGeom prst="rect">
            <a:avLst/>
          </a:prstGeom>
        </p:spPr>
        <p:txBody>
          <a:bodyPr spcFirstLastPara="1" wrap="square" lIns="0" tIns="0" rIns="91425" bIns="91425" anchor="t" anchorCtr="0">
            <a:noAutofit/>
          </a:bodyPr>
          <a:lstStyle>
            <a:lvl1pPr marL="457200" lvl="0" indent="-2921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389" name="Google Shape;2389;p66"/>
          <p:cNvSpPr txBox="1">
            <a:spLocks noGrp="1"/>
          </p:cNvSpPr>
          <p:nvPr>
            <p:ph type="title" idx="6"/>
          </p:nvPr>
        </p:nvSpPr>
        <p:spPr>
          <a:xfrm>
            <a:off x="525175" y="3793475"/>
            <a:ext cx="1408800" cy="361200"/>
          </a:xfrm>
          <a:prstGeom prst="rect">
            <a:avLst/>
          </a:prstGeom>
        </p:spPr>
        <p:txBody>
          <a:bodyPr spcFirstLastPara="1" wrap="square" lIns="0" tIns="0" rIns="91425" bIns="91425" anchor="t" anchorCtr="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90" name="Google Shape;2390;p66"/>
          <p:cNvSpPr txBox="1">
            <a:spLocks noGrp="1"/>
          </p:cNvSpPr>
          <p:nvPr>
            <p:ph type="title" idx="7"/>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391" name="Google Shape;2391;p66"/>
          <p:cNvSpPr txBox="1">
            <a:spLocks noGrp="1"/>
          </p:cNvSpPr>
          <p:nvPr>
            <p:ph type="title" idx="8"/>
          </p:nvPr>
        </p:nvSpPr>
        <p:spPr>
          <a:xfrm>
            <a:off x="2134625" y="1914525"/>
            <a:ext cx="1583400" cy="361200"/>
          </a:xfrm>
          <a:prstGeom prst="rect">
            <a:avLst/>
          </a:prstGeom>
        </p:spPr>
        <p:txBody>
          <a:bodyPr spcFirstLastPara="1" wrap="square" lIns="0" tIns="0" rIns="91425" bIns="91425" anchor="t" anchorCtr="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92" name="Google Shape;2392;p66"/>
          <p:cNvSpPr txBox="1">
            <a:spLocks noGrp="1"/>
          </p:cNvSpPr>
          <p:nvPr>
            <p:ph type="title" idx="9"/>
          </p:nvPr>
        </p:nvSpPr>
        <p:spPr>
          <a:xfrm>
            <a:off x="525175" y="1914525"/>
            <a:ext cx="1408800" cy="361200"/>
          </a:xfrm>
          <a:prstGeom prst="rect">
            <a:avLst/>
          </a:prstGeom>
        </p:spPr>
        <p:txBody>
          <a:bodyPr spcFirstLastPara="1" wrap="square" lIns="0" tIns="0" rIns="91425" bIns="91425" anchor="t" anchorCtr="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a:endParaRPr/>
          </a:p>
        </p:txBody>
      </p:sp>
      <p:sp>
        <p:nvSpPr>
          <p:cNvPr id="2393" name="Google Shape;2393;p66"/>
          <p:cNvSpPr txBox="1">
            <a:spLocks noGrp="1"/>
          </p:cNvSpPr>
          <p:nvPr>
            <p:ph type="title" idx="13"/>
          </p:nvPr>
        </p:nvSpPr>
        <p:spPr>
          <a:xfrm>
            <a:off x="115025" y="502775"/>
            <a:ext cx="39417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394" name="Google Shape;2394;p66"/>
          <p:cNvSpPr txBox="1">
            <a:spLocks noGrp="1"/>
          </p:cNvSpPr>
          <p:nvPr>
            <p:ph type="title" idx="14"/>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orient="horz" pos="317">
          <p15:clr>
            <a:srgbClr val="E46962"/>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Agenda - Alt 1">
  <p:cSld name="BLANK_1_1_1_1_1_1_1_1_1_1_1">
    <p:spTree>
      <p:nvGrpSpPr>
        <p:cNvPr id="1" name="Shape 2395"/>
        <p:cNvGrpSpPr/>
        <p:nvPr/>
      </p:nvGrpSpPr>
      <p:grpSpPr>
        <a:xfrm>
          <a:off x="0" y="0"/>
          <a:ext cx="0" cy="0"/>
          <a:chOff x="0" y="0"/>
          <a:chExt cx="0" cy="0"/>
        </a:xfrm>
      </p:grpSpPr>
      <p:grpSp>
        <p:nvGrpSpPr>
          <p:cNvPr id="2396" name="Google Shape;2396;p67"/>
          <p:cNvGrpSpPr/>
          <p:nvPr/>
        </p:nvGrpSpPr>
        <p:grpSpPr>
          <a:xfrm>
            <a:off x="115026" y="364"/>
            <a:ext cx="5125634" cy="5143564"/>
            <a:chOff x="312900" y="2788524"/>
            <a:chExt cx="2221197" cy="1994480"/>
          </a:xfrm>
        </p:grpSpPr>
        <p:grpSp>
          <p:nvGrpSpPr>
            <p:cNvPr id="2397" name="Google Shape;2397;p67"/>
            <p:cNvGrpSpPr/>
            <p:nvPr/>
          </p:nvGrpSpPr>
          <p:grpSpPr>
            <a:xfrm>
              <a:off x="312900" y="2788524"/>
              <a:ext cx="1851000" cy="1994480"/>
              <a:chOff x="461225" y="3244074"/>
              <a:chExt cx="1851000" cy="1994480"/>
            </a:xfrm>
          </p:grpSpPr>
          <p:grpSp>
            <p:nvGrpSpPr>
              <p:cNvPr id="2398" name="Google Shape;2398;p67"/>
              <p:cNvGrpSpPr/>
              <p:nvPr/>
            </p:nvGrpSpPr>
            <p:grpSpPr>
              <a:xfrm>
                <a:off x="461229" y="3244074"/>
                <a:ext cx="1850992" cy="1994480"/>
                <a:chOff x="461229" y="3244074"/>
                <a:chExt cx="1850992" cy="1994480"/>
              </a:xfrm>
            </p:grpSpPr>
            <p:sp>
              <p:nvSpPr>
                <p:cNvPr id="2399" name="Google Shape;2399;p67"/>
                <p:cNvSpPr/>
                <p:nvPr/>
              </p:nvSpPr>
              <p:spPr>
                <a:xfrm>
                  <a:off x="461229" y="3244074"/>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0" name="Google Shape;2400;p67"/>
                <p:cNvSpPr/>
                <p:nvPr/>
              </p:nvSpPr>
              <p:spPr>
                <a:xfrm>
                  <a:off x="831430" y="5100554"/>
                  <a:ext cx="370200" cy="1380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1" name="Google Shape;2401;p67"/>
                <p:cNvSpPr/>
                <p:nvPr/>
              </p:nvSpPr>
              <p:spPr>
                <a:xfrm>
                  <a:off x="1201620"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2" name="Google Shape;2402;p67"/>
                <p:cNvSpPr/>
                <p:nvPr/>
              </p:nvSpPr>
              <p:spPr>
                <a:xfrm>
                  <a:off x="1571820"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3" name="Google Shape;2403;p67"/>
                <p:cNvSpPr/>
                <p:nvPr/>
              </p:nvSpPr>
              <p:spPr>
                <a:xfrm>
                  <a:off x="1942021" y="3244219"/>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04" name="Google Shape;2404;p67"/>
              <p:cNvGrpSpPr/>
              <p:nvPr/>
            </p:nvGrpSpPr>
            <p:grpSpPr>
              <a:xfrm>
                <a:off x="461225" y="3619500"/>
                <a:ext cx="1851000" cy="370200"/>
                <a:chOff x="461225" y="3249175"/>
                <a:chExt cx="1851000" cy="370200"/>
              </a:xfrm>
            </p:grpSpPr>
            <p:sp>
              <p:nvSpPr>
                <p:cNvPr id="2405" name="Google Shape;2405;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6" name="Google Shape;2406;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7" name="Google Shape;2407;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8" name="Google Shape;2408;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09" name="Google Shape;2409;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10" name="Google Shape;2410;p67"/>
              <p:cNvGrpSpPr/>
              <p:nvPr/>
            </p:nvGrpSpPr>
            <p:grpSpPr>
              <a:xfrm>
                <a:off x="461225" y="3989700"/>
                <a:ext cx="1851000" cy="1110726"/>
                <a:chOff x="461225" y="3249175"/>
                <a:chExt cx="1851000" cy="1110726"/>
              </a:xfrm>
            </p:grpSpPr>
            <p:sp>
              <p:nvSpPr>
                <p:cNvPr id="2411" name="Google Shape;2411;p67"/>
                <p:cNvSpPr/>
                <p:nvPr/>
              </p:nvSpPr>
              <p:spPr>
                <a:xfrm>
                  <a:off x="461225" y="3989701"/>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2" name="Google Shape;2412;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3" name="Google Shape;2413;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4" name="Google Shape;2414;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5" name="Google Shape;2415;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16" name="Google Shape;2416;p67"/>
              <p:cNvGrpSpPr/>
              <p:nvPr/>
            </p:nvGrpSpPr>
            <p:grpSpPr>
              <a:xfrm>
                <a:off x="461225" y="4360025"/>
                <a:ext cx="1851000" cy="370200"/>
                <a:chOff x="461225" y="3249175"/>
                <a:chExt cx="1851000" cy="370200"/>
              </a:xfrm>
            </p:grpSpPr>
            <p:sp>
              <p:nvSpPr>
                <p:cNvPr id="2417" name="Google Shape;2417;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8" name="Google Shape;2418;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19" name="Google Shape;2419;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20" name="Google Shape;2420;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421" name="Google Shape;2421;p67"/>
            <p:cNvSpPr/>
            <p:nvPr/>
          </p:nvSpPr>
          <p:spPr>
            <a:xfrm>
              <a:off x="2163897" y="2788524"/>
              <a:ext cx="370200" cy="3753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22" name="Google Shape;2422;p67"/>
          <p:cNvGrpSpPr/>
          <p:nvPr/>
        </p:nvGrpSpPr>
        <p:grpSpPr>
          <a:xfrm rot="5400000" flipH="1">
            <a:off x="7145338" y="3274875"/>
            <a:ext cx="2221200" cy="1481050"/>
            <a:chOff x="312900" y="2793625"/>
            <a:chExt cx="2221200" cy="1481050"/>
          </a:xfrm>
        </p:grpSpPr>
        <p:grpSp>
          <p:nvGrpSpPr>
            <p:cNvPr id="2423" name="Google Shape;2423;p67"/>
            <p:cNvGrpSpPr/>
            <p:nvPr/>
          </p:nvGrpSpPr>
          <p:grpSpPr>
            <a:xfrm>
              <a:off x="312900" y="2793625"/>
              <a:ext cx="1851000" cy="1481050"/>
              <a:chOff x="461225" y="3249175"/>
              <a:chExt cx="1851000" cy="1481050"/>
            </a:xfrm>
          </p:grpSpPr>
          <p:grpSp>
            <p:nvGrpSpPr>
              <p:cNvPr id="2424" name="Google Shape;2424;p67"/>
              <p:cNvGrpSpPr/>
              <p:nvPr/>
            </p:nvGrpSpPr>
            <p:grpSpPr>
              <a:xfrm>
                <a:off x="461225" y="3249175"/>
                <a:ext cx="1851000" cy="370200"/>
                <a:chOff x="461225" y="3249175"/>
                <a:chExt cx="1851000" cy="370200"/>
              </a:xfrm>
            </p:grpSpPr>
            <p:sp>
              <p:nvSpPr>
                <p:cNvPr id="2425" name="Google Shape;2425;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26" name="Google Shape;2426;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27" name="Google Shape;2427;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28" name="Google Shape;2428;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29" name="Google Shape;2429;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30" name="Google Shape;2430;p67"/>
              <p:cNvGrpSpPr/>
              <p:nvPr/>
            </p:nvGrpSpPr>
            <p:grpSpPr>
              <a:xfrm>
                <a:off x="461225" y="3619500"/>
                <a:ext cx="1851000" cy="370200"/>
                <a:chOff x="461225" y="3249175"/>
                <a:chExt cx="1851000" cy="370200"/>
              </a:xfrm>
            </p:grpSpPr>
            <p:sp>
              <p:nvSpPr>
                <p:cNvPr id="2431" name="Google Shape;2431;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2" name="Google Shape;2432;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3" name="Google Shape;2433;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4" name="Google Shape;2434;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5" name="Google Shape;2435;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36" name="Google Shape;2436;p67"/>
              <p:cNvGrpSpPr/>
              <p:nvPr/>
            </p:nvGrpSpPr>
            <p:grpSpPr>
              <a:xfrm>
                <a:off x="461225" y="3989700"/>
                <a:ext cx="1851000" cy="370200"/>
                <a:chOff x="461225" y="3249175"/>
                <a:chExt cx="1851000" cy="370200"/>
              </a:xfrm>
            </p:grpSpPr>
            <p:sp>
              <p:nvSpPr>
                <p:cNvPr id="2437" name="Google Shape;2437;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8" name="Google Shape;2438;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39" name="Google Shape;2439;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0" name="Google Shape;2440;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1" name="Google Shape;2441;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442" name="Google Shape;2442;p67"/>
              <p:cNvGrpSpPr/>
              <p:nvPr/>
            </p:nvGrpSpPr>
            <p:grpSpPr>
              <a:xfrm>
                <a:off x="461225" y="4360025"/>
                <a:ext cx="1851000" cy="370200"/>
                <a:chOff x="461225" y="3249175"/>
                <a:chExt cx="1851000" cy="370200"/>
              </a:xfrm>
            </p:grpSpPr>
            <p:sp>
              <p:nvSpPr>
                <p:cNvPr id="2443" name="Google Shape;2443;p67"/>
                <p:cNvSpPr/>
                <p:nvPr/>
              </p:nvSpPr>
              <p:spPr>
                <a:xfrm>
                  <a:off x="4612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4" name="Google Shape;2444;p67"/>
                <p:cNvSpPr/>
                <p:nvPr/>
              </p:nvSpPr>
              <p:spPr>
                <a:xfrm>
                  <a:off x="8314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5" name="Google Shape;2445;p67"/>
                <p:cNvSpPr/>
                <p:nvPr/>
              </p:nvSpPr>
              <p:spPr>
                <a:xfrm>
                  <a:off x="12016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6" name="Google Shape;2446;p67"/>
                <p:cNvSpPr/>
                <p:nvPr/>
              </p:nvSpPr>
              <p:spPr>
                <a:xfrm>
                  <a:off x="15718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47" name="Google Shape;2447;p67"/>
                <p:cNvSpPr/>
                <p:nvPr/>
              </p:nvSpPr>
              <p:spPr>
                <a:xfrm>
                  <a:off x="1942025" y="324917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448" name="Google Shape;2448;p67"/>
            <p:cNvSpPr/>
            <p:nvPr/>
          </p:nvSpPr>
          <p:spPr>
            <a:xfrm>
              <a:off x="2163900" y="2793625"/>
              <a:ext cx="370200" cy="37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449" name="Google Shape;2449;p67"/>
          <p:cNvSpPr/>
          <p:nvPr/>
        </p:nvSpPr>
        <p:spPr>
          <a:xfrm>
            <a:off x="6255775" y="3774250"/>
            <a:ext cx="2888225" cy="1369250"/>
          </a:xfrm>
          <a:custGeom>
            <a:avLst/>
            <a:gdLst/>
            <a:ahLst/>
            <a:cxnLst/>
            <a:rect l="l" t="t" r="r" b="b"/>
            <a:pathLst>
              <a:path w="115529" h="54770" extrusionOk="0">
                <a:moveTo>
                  <a:pt x="115529" y="1"/>
                </a:moveTo>
                <a:lnTo>
                  <a:pt x="112924" y="187"/>
                </a:lnTo>
                <a:lnTo>
                  <a:pt x="110245" y="447"/>
                </a:lnTo>
                <a:lnTo>
                  <a:pt x="107566" y="745"/>
                </a:lnTo>
                <a:lnTo>
                  <a:pt x="104850" y="1080"/>
                </a:lnTo>
                <a:lnTo>
                  <a:pt x="102097" y="1489"/>
                </a:lnTo>
                <a:lnTo>
                  <a:pt x="99344" y="1936"/>
                </a:lnTo>
                <a:lnTo>
                  <a:pt x="96516" y="2419"/>
                </a:lnTo>
                <a:lnTo>
                  <a:pt x="93725" y="2940"/>
                </a:lnTo>
                <a:lnTo>
                  <a:pt x="90860" y="3536"/>
                </a:lnTo>
                <a:lnTo>
                  <a:pt x="88033" y="4131"/>
                </a:lnTo>
                <a:lnTo>
                  <a:pt x="85168" y="4801"/>
                </a:lnTo>
                <a:lnTo>
                  <a:pt x="82266" y="5508"/>
                </a:lnTo>
                <a:lnTo>
                  <a:pt x="79401" y="6252"/>
                </a:lnTo>
                <a:lnTo>
                  <a:pt x="76498" y="7070"/>
                </a:lnTo>
                <a:lnTo>
                  <a:pt x="73596" y="7889"/>
                </a:lnTo>
                <a:lnTo>
                  <a:pt x="70694" y="8782"/>
                </a:lnTo>
                <a:lnTo>
                  <a:pt x="67308" y="9861"/>
                </a:lnTo>
                <a:lnTo>
                  <a:pt x="63960" y="10977"/>
                </a:lnTo>
                <a:lnTo>
                  <a:pt x="60685" y="12130"/>
                </a:lnTo>
                <a:lnTo>
                  <a:pt x="57411" y="13321"/>
                </a:lnTo>
                <a:lnTo>
                  <a:pt x="54211" y="14586"/>
                </a:lnTo>
                <a:lnTo>
                  <a:pt x="51086" y="15851"/>
                </a:lnTo>
                <a:lnTo>
                  <a:pt x="47961" y="17153"/>
                </a:lnTo>
                <a:lnTo>
                  <a:pt x="44947" y="18530"/>
                </a:lnTo>
                <a:lnTo>
                  <a:pt x="41970" y="19907"/>
                </a:lnTo>
                <a:lnTo>
                  <a:pt x="39068" y="21321"/>
                </a:lnTo>
                <a:lnTo>
                  <a:pt x="36203" y="22772"/>
                </a:lnTo>
                <a:lnTo>
                  <a:pt x="33450" y="24223"/>
                </a:lnTo>
                <a:lnTo>
                  <a:pt x="30734" y="25748"/>
                </a:lnTo>
                <a:lnTo>
                  <a:pt x="28129" y="27274"/>
                </a:lnTo>
                <a:lnTo>
                  <a:pt x="25562" y="28836"/>
                </a:lnTo>
                <a:lnTo>
                  <a:pt x="23106" y="30436"/>
                </a:lnTo>
                <a:lnTo>
                  <a:pt x="20799" y="31962"/>
                </a:lnTo>
                <a:lnTo>
                  <a:pt x="18604" y="33524"/>
                </a:lnTo>
                <a:lnTo>
                  <a:pt x="16521" y="35087"/>
                </a:lnTo>
                <a:lnTo>
                  <a:pt x="14549" y="36650"/>
                </a:lnTo>
                <a:lnTo>
                  <a:pt x="12651" y="38213"/>
                </a:lnTo>
                <a:lnTo>
                  <a:pt x="10902" y="39775"/>
                </a:lnTo>
                <a:lnTo>
                  <a:pt x="9265" y="41338"/>
                </a:lnTo>
                <a:lnTo>
                  <a:pt x="7740" y="42863"/>
                </a:lnTo>
                <a:lnTo>
                  <a:pt x="6326" y="44426"/>
                </a:lnTo>
                <a:lnTo>
                  <a:pt x="5061" y="45952"/>
                </a:lnTo>
                <a:lnTo>
                  <a:pt x="4466" y="46696"/>
                </a:lnTo>
                <a:lnTo>
                  <a:pt x="3870" y="47477"/>
                </a:lnTo>
                <a:lnTo>
                  <a:pt x="3349" y="48221"/>
                </a:lnTo>
                <a:lnTo>
                  <a:pt x="2828" y="48965"/>
                </a:lnTo>
                <a:lnTo>
                  <a:pt x="2382" y="49709"/>
                </a:lnTo>
                <a:lnTo>
                  <a:pt x="1936" y="50454"/>
                </a:lnTo>
                <a:lnTo>
                  <a:pt x="1526" y="51198"/>
                </a:lnTo>
                <a:lnTo>
                  <a:pt x="1154" y="51905"/>
                </a:lnTo>
                <a:lnTo>
                  <a:pt x="819" y="52649"/>
                </a:lnTo>
                <a:lnTo>
                  <a:pt x="522" y="53356"/>
                </a:lnTo>
                <a:lnTo>
                  <a:pt x="224" y="54063"/>
                </a:lnTo>
                <a:lnTo>
                  <a:pt x="1" y="54770"/>
                </a:lnTo>
                <a:lnTo>
                  <a:pt x="115529" y="54770"/>
                </a:lnTo>
                <a:lnTo>
                  <a:pt x="115529" y="1"/>
                </a:lnTo>
                <a:close/>
              </a:path>
            </a:pathLst>
          </a:cu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50" name="Google Shape;2450;p67"/>
          <p:cNvSpPr/>
          <p:nvPr/>
        </p:nvSpPr>
        <p:spPr>
          <a:xfrm rot="5400000">
            <a:off x="6256650" y="3649999"/>
            <a:ext cx="1392300" cy="3359400"/>
          </a:xfrm>
          <a:prstGeom prst="chord">
            <a:avLst>
              <a:gd name="adj1" fmla="val 5820070"/>
              <a:gd name="adj2" fmla="val 15784537"/>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51" name="Google Shape;2451;p67"/>
          <p:cNvSpPr txBox="1">
            <a:spLocks noGrp="1"/>
          </p:cNvSpPr>
          <p:nvPr>
            <p:ph type="subTitle" idx="1"/>
          </p:nvPr>
        </p:nvSpPr>
        <p:spPr>
          <a:xfrm>
            <a:off x="4482800" y="3963975"/>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52" name="Google Shape;2452;p67"/>
          <p:cNvSpPr txBox="1">
            <a:spLocks noGrp="1"/>
          </p:cNvSpPr>
          <p:nvPr>
            <p:ph type="subTitle" idx="2"/>
          </p:nvPr>
        </p:nvSpPr>
        <p:spPr>
          <a:xfrm>
            <a:off x="4482800" y="3731112"/>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53" name="Google Shape;2453;p67"/>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454" name="Google Shape;2454;p67"/>
          <p:cNvSpPr txBox="1">
            <a:spLocks noGrp="1"/>
          </p:cNvSpPr>
          <p:nvPr>
            <p:ph type="title" idx="3"/>
          </p:nvPr>
        </p:nvSpPr>
        <p:spPr>
          <a:xfrm>
            <a:off x="115025" y="471075"/>
            <a:ext cx="39417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455" name="Google Shape;2455;p67"/>
          <p:cNvSpPr txBox="1">
            <a:spLocks noGrp="1"/>
          </p:cNvSpPr>
          <p:nvPr>
            <p:ph type="subTitle" idx="4"/>
          </p:nvPr>
        </p:nvSpPr>
        <p:spPr>
          <a:xfrm>
            <a:off x="4482800" y="3428650"/>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56" name="Google Shape;2456;p67"/>
          <p:cNvSpPr txBox="1">
            <a:spLocks noGrp="1"/>
          </p:cNvSpPr>
          <p:nvPr>
            <p:ph type="subTitle" idx="5"/>
          </p:nvPr>
        </p:nvSpPr>
        <p:spPr>
          <a:xfrm>
            <a:off x="4482800" y="3195787"/>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57" name="Google Shape;2457;p67"/>
          <p:cNvSpPr txBox="1">
            <a:spLocks noGrp="1"/>
          </p:cNvSpPr>
          <p:nvPr>
            <p:ph type="subTitle" idx="6"/>
          </p:nvPr>
        </p:nvSpPr>
        <p:spPr>
          <a:xfrm>
            <a:off x="4482800" y="289486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58" name="Google Shape;2458;p67"/>
          <p:cNvSpPr txBox="1">
            <a:spLocks noGrp="1"/>
          </p:cNvSpPr>
          <p:nvPr>
            <p:ph type="subTitle" idx="7"/>
          </p:nvPr>
        </p:nvSpPr>
        <p:spPr>
          <a:xfrm>
            <a:off x="4482800" y="266200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59" name="Google Shape;2459;p67"/>
          <p:cNvSpPr txBox="1">
            <a:spLocks noGrp="1"/>
          </p:cNvSpPr>
          <p:nvPr>
            <p:ph type="subTitle" idx="8"/>
          </p:nvPr>
        </p:nvSpPr>
        <p:spPr>
          <a:xfrm>
            <a:off x="4482800" y="236186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60" name="Google Shape;2460;p67"/>
          <p:cNvSpPr txBox="1">
            <a:spLocks noGrp="1"/>
          </p:cNvSpPr>
          <p:nvPr>
            <p:ph type="subTitle" idx="9"/>
          </p:nvPr>
        </p:nvSpPr>
        <p:spPr>
          <a:xfrm>
            <a:off x="4482800" y="212900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61" name="Google Shape;2461;p67"/>
          <p:cNvSpPr txBox="1">
            <a:spLocks noGrp="1"/>
          </p:cNvSpPr>
          <p:nvPr>
            <p:ph type="subTitle" idx="13"/>
          </p:nvPr>
        </p:nvSpPr>
        <p:spPr>
          <a:xfrm>
            <a:off x="4482800" y="1829238"/>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62" name="Google Shape;2462;p67"/>
          <p:cNvSpPr txBox="1">
            <a:spLocks noGrp="1"/>
          </p:cNvSpPr>
          <p:nvPr>
            <p:ph type="subTitle" idx="14"/>
          </p:nvPr>
        </p:nvSpPr>
        <p:spPr>
          <a:xfrm>
            <a:off x="4482800" y="1596375"/>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63" name="Google Shape;2463;p67"/>
          <p:cNvSpPr txBox="1">
            <a:spLocks noGrp="1"/>
          </p:cNvSpPr>
          <p:nvPr>
            <p:ph type="subTitle" idx="15"/>
          </p:nvPr>
        </p:nvSpPr>
        <p:spPr>
          <a:xfrm>
            <a:off x="4482800" y="1296613"/>
            <a:ext cx="3972600" cy="277200"/>
          </a:xfrm>
          <a:prstGeom prst="rect">
            <a:avLst/>
          </a:prstGeom>
        </p:spPr>
        <p:txBody>
          <a:bodyPr spcFirstLastPara="1" wrap="square" lIns="0" tIns="91425" rIns="91425" bIns="91425" anchor="b" anchorCtr="0">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a:endParaRPr/>
          </a:p>
        </p:txBody>
      </p:sp>
      <p:sp>
        <p:nvSpPr>
          <p:cNvPr id="2464" name="Google Shape;2464;p67"/>
          <p:cNvSpPr txBox="1">
            <a:spLocks noGrp="1"/>
          </p:cNvSpPr>
          <p:nvPr>
            <p:ph type="subTitle" idx="16"/>
          </p:nvPr>
        </p:nvSpPr>
        <p:spPr>
          <a:xfrm>
            <a:off x="4482800" y="1063750"/>
            <a:ext cx="1481100" cy="198300"/>
          </a:xfrm>
          <a:prstGeom prst="rect">
            <a:avLst/>
          </a:prstGeom>
        </p:spPr>
        <p:txBody>
          <a:bodyPr spcFirstLastPara="1" wrap="square" lIns="0" tIns="91425" rIns="91425" bIns="91425" anchor="b" anchorCtr="0">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65" name="Google Shape;2465;p67"/>
          <p:cNvSpPr txBox="1">
            <a:spLocks noGrp="1"/>
          </p:cNvSpPr>
          <p:nvPr>
            <p:ph type="title" idx="17"/>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Audience Persona Infographic">
  <p:cSld name="BLANK_1_1_1_1_1_1_1_1_1_1_1_1_3">
    <p:bg>
      <p:bgPr>
        <a:solidFill>
          <a:schemeClr val="lt1"/>
        </a:solidFill>
        <a:effectLst/>
      </p:bgPr>
    </p:bg>
    <p:spTree>
      <p:nvGrpSpPr>
        <p:cNvPr id="1" name="Shape 2466"/>
        <p:cNvGrpSpPr/>
        <p:nvPr/>
      </p:nvGrpSpPr>
      <p:grpSpPr>
        <a:xfrm>
          <a:off x="0" y="0"/>
          <a:ext cx="0" cy="0"/>
          <a:chOff x="0" y="0"/>
          <a:chExt cx="0" cy="0"/>
        </a:xfrm>
      </p:grpSpPr>
      <p:sp>
        <p:nvSpPr>
          <p:cNvPr id="2467" name="Google Shape;2467;p68"/>
          <p:cNvSpPr/>
          <p:nvPr/>
        </p:nvSpPr>
        <p:spPr>
          <a:xfrm>
            <a:off x="6702700" y="2532550"/>
            <a:ext cx="2441400" cy="2610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68" name="Google Shape;2468;p68"/>
          <p:cNvSpPr>
            <a:spLocks noGrp="1"/>
          </p:cNvSpPr>
          <p:nvPr>
            <p:ph type="pic" idx="2"/>
          </p:nvPr>
        </p:nvSpPr>
        <p:spPr>
          <a:xfrm>
            <a:off x="6702600" y="-16150"/>
            <a:ext cx="2441400" cy="2574600"/>
          </a:xfrm>
          <a:prstGeom prst="rect">
            <a:avLst/>
          </a:prstGeom>
          <a:noFill/>
          <a:ln>
            <a:noFill/>
          </a:ln>
        </p:spPr>
      </p:sp>
      <p:sp>
        <p:nvSpPr>
          <p:cNvPr id="2469" name="Google Shape;2469;p68"/>
          <p:cNvSpPr txBox="1">
            <a:spLocks noGrp="1"/>
          </p:cNvSpPr>
          <p:nvPr>
            <p:ph type="subTitle" idx="1"/>
          </p:nvPr>
        </p:nvSpPr>
        <p:spPr>
          <a:xfrm>
            <a:off x="115025" y="1739375"/>
            <a:ext cx="3460800" cy="1776600"/>
          </a:xfrm>
          <a:prstGeom prst="rect">
            <a:avLst/>
          </a:prstGeom>
        </p:spPr>
        <p:txBody>
          <a:bodyPr spcFirstLastPara="1" wrap="square" lIns="91425" tIns="0" rIns="91425" bIns="0" anchor="t" anchorCtr="0">
            <a:norm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nSpc>
                <a:spcPct val="115000"/>
              </a:lnSpc>
              <a:spcBef>
                <a:spcPts val="1000"/>
              </a:spcBef>
              <a:spcAft>
                <a:spcPts val="0"/>
              </a:spcAft>
              <a:buClr>
                <a:schemeClr val="dk2"/>
              </a:buClr>
              <a:buSzPts val="1400"/>
              <a:buNone/>
              <a:defRPr>
                <a:solidFill>
                  <a:schemeClr val="dk2"/>
                </a:solidFill>
              </a:defRPr>
            </a:lvl2pPr>
            <a:lvl3pPr lvl="2">
              <a:lnSpc>
                <a:spcPct val="115000"/>
              </a:lnSpc>
              <a:spcBef>
                <a:spcPts val="0"/>
              </a:spcBef>
              <a:spcAft>
                <a:spcPts val="0"/>
              </a:spcAft>
              <a:buClr>
                <a:schemeClr val="dk2"/>
              </a:buClr>
              <a:buSzPts val="1400"/>
              <a:buNone/>
              <a:defRPr>
                <a:solidFill>
                  <a:schemeClr val="dk2"/>
                </a:solidFill>
              </a:defRPr>
            </a:lvl3pPr>
            <a:lvl4pPr lvl="3">
              <a:lnSpc>
                <a:spcPct val="115000"/>
              </a:lnSpc>
              <a:spcBef>
                <a:spcPts val="0"/>
              </a:spcBef>
              <a:spcAft>
                <a:spcPts val="0"/>
              </a:spcAft>
              <a:buClr>
                <a:schemeClr val="dk2"/>
              </a:buClr>
              <a:buSzPts val="1400"/>
              <a:buNone/>
              <a:defRPr>
                <a:solidFill>
                  <a:schemeClr val="dk2"/>
                </a:solidFill>
              </a:defRPr>
            </a:lvl4pPr>
            <a:lvl5pPr lvl="4">
              <a:lnSpc>
                <a:spcPct val="115000"/>
              </a:lnSpc>
              <a:spcBef>
                <a:spcPts val="0"/>
              </a:spcBef>
              <a:spcAft>
                <a:spcPts val="0"/>
              </a:spcAft>
              <a:buClr>
                <a:schemeClr val="dk2"/>
              </a:buClr>
              <a:buSzPts val="1400"/>
              <a:buNone/>
              <a:defRPr>
                <a:solidFill>
                  <a:schemeClr val="dk2"/>
                </a:solidFill>
              </a:defRPr>
            </a:lvl5pPr>
            <a:lvl6pPr lvl="5">
              <a:lnSpc>
                <a:spcPct val="115000"/>
              </a:lnSpc>
              <a:spcBef>
                <a:spcPts val="0"/>
              </a:spcBef>
              <a:spcAft>
                <a:spcPts val="0"/>
              </a:spcAft>
              <a:buClr>
                <a:schemeClr val="dk2"/>
              </a:buClr>
              <a:buSzPts val="1400"/>
              <a:buNone/>
              <a:defRPr>
                <a:solidFill>
                  <a:schemeClr val="dk2"/>
                </a:solidFill>
              </a:defRPr>
            </a:lvl6pPr>
            <a:lvl7pPr lvl="6">
              <a:lnSpc>
                <a:spcPct val="115000"/>
              </a:lnSpc>
              <a:spcBef>
                <a:spcPts val="0"/>
              </a:spcBef>
              <a:spcAft>
                <a:spcPts val="0"/>
              </a:spcAft>
              <a:buClr>
                <a:schemeClr val="dk2"/>
              </a:buClr>
              <a:buSzPts val="1400"/>
              <a:buNone/>
              <a:defRPr>
                <a:solidFill>
                  <a:schemeClr val="dk2"/>
                </a:solidFill>
              </a:defRPr>
            </a:lvl7pPr>
            <a:lvl8pPr lvl="7">
              <a:lnSpc>
                <a:spcPct val="115000"/>
              </a:lnSpc>
              <a:spcBef>
                <a:spcPts val="0"/>
              </a:spcBef>
              <a:spcAft>
                <a:spcPts val="0"/>
              </a:spcAft>
              <a:buClr>
                <a:schemeClr val="dk2"/>
              </a:buClr>
              <a:buSzPts val="1400"/>
              <a:buNone/>
              <a:defRPr>
                <a:solidFill>
                  <a:schemeClr val="dk2"/>
                </a:solidFill>
              </a:defRPr>
            </a:lvl8pPr>
            <a:lvl9pPr lvl="8">
              <a:lnSpc>
                <a:spcPct val="115000"/>
              </a:lnSpc>
              <a:spcBef>
                <a:spcPts val="0"/>
              </a:spcBef>
              <a:spcAft>
                <a:spcPts val="0"/>
              </a:spcAft>
              <a:buClr>
                <a:schemeClr val="dk2"/>
              </a:buClr>
              <a:buSzPts val="1400"/>
              <a:buNone/>
              <a:defRPr>
                <a:solidFill>
                  <a:schemeClr val="dk2"/>
                </a:solidFill>
              </a:defRPr>
            </a:lvl9pPr>
          </a:lstStyle>
          <a:p>
            <a:endParaRPr/>
          </a:p>
        </p:txBody>
      </p:sp>
      <p:sp>
        <p:nvSpPr>
          <p:cNvPr id="2470" name="Google Shape;2470;p68"/>
          <p:cNvSpPr txBox="1">
            <a:spLocks noGrp="1"/>
          </p:cNvSpPr>
          <p:nvPr>
            <p:ph type="subTitle" idx="3"/>
          </p:nvPr>
        </p:nvSpPr>
        <p:spPr>
          <a:xfrm>
            <a:off x="115025" y="3869063"/>
            <a:ext cx="3460800" cy="8004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100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2471" name="Google Shape;2471;p68"/>
          <p:cNvSpPr txBox="1">
            <a:spLocks noGrp="1"/>
          </p:cNvSpPr>
          <p:nvPr>
            <p:ph type="title"/>
          </p:nvPr>
        </p:nvSpPr>
        <p:spPr>
          <a:xfrm>
            <a:off x="3656050" y="1739375"/>
            <a:ext cx="2960700" cy="237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472" name="Google Shape;2472;p68"/>
          <p:cNvSpPr txBox="1">
            <a:spLocks noGrp="1"/>
          </p:cNvSpPr>
          <p:nvPr>
            <p:ph type="title" idx="4"/>
          </p:nvPr>
        </p:nvSpPr>
        <p:spPr>
          <a:xfrm>
            <a:off x="3656050" y="2786778"/>
            <a:ext cx="2960700" cy="3387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473" name="Google Shape;2473;p68"/>
          <p:cNvSpPr txBox="1">
            <a:spLocks noGrp="1"/>
          </p:cNvSpPr>
          <p:nvPr>
            <p:ph type="title" idx="5"/>
          </p:nvPr>
        </p:nvSpPr>
        <p:spPr>
          <a:xfrm>
            <a:off x="3624425" y="4231975"/>
            <a:ext cx="900600" cy="3387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474" name="Google Shape;2474;p68"/>
          <p:cNvSpPr txBox="1">
            <a:spLocks noGrp="1"/>
          </p:cNvSpPr>
          <p:nvPr>
            <p:ph type="title" idx="6"/>
          </p:nvPr>
        </p:nvSpPr>
        <p:spPr>
          <a:xfrm>
            <a:off x="115025" y="1079975"/>
            <a:ext cx="6055500" cy="4923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a:endParaRPr/>
          </a:p>
        </p:txBody>
      </p:sp>
      <p:sp>
        <p:nvSpPr>
          <p:cNvPr id="2475" name="Google Shape;2475;p68"/>
          <p:cNvSpPr txBox="1">
            <a:spLocks noGrp="1"/>
          </p:cNvSpPr>
          <p:nvPr>
            <p:ph type="title" idx="7"/>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476" name="Google Shape;2476;p68"/>
          <p:cNvSpPr txBox="1">
            <a:spLocks noGrp="1"/>
          </p:cNvSpPr>
          <p:nvPr>
            <p:ph type="title" idx="8"/>
          </p:nvPr>
        </p:nvSpPr>
        <p:spPr>
          <a:xfrm>
            <a:off x="115025" y="473240"/>
            <a:ext cx="6055500" cy="5772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a:endParaRPr/>
          </a:p>
        </p:txBody>
      </p:sp>
      <p:sp>
        <p:nvSpPr>
          <p:cNvPr id="2477" name="Google Shape;2477;p68"/>
          <p:cNvSpPr txBox="1">
            <a:spLocks noGrp="1"/>
          </p:cNvSpPr>
          <p:nvPr>
            <p:ph type="title" idx="9"/>
          </p:nvPr>
        </p:nvSpPr>
        <p:spPr>
          <a:xfrm>
            <a:off x="115025" y="3631463"/>
            <a:ext cx="3460800" cy="237600"/>
          </a:xfrm>
          <a:prstGeom prst="rect">
            <a:avLst/>
          </a:prstGeom>
        </p:spPr>
        <p:txBody>
          <a:bodyPr spcFirstLastPara="1" wrap="square" lIns="91425" tIns="0" rIns="0" bIns="0" anchor="t" anchorCtr="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478" name="Google Shape;2478;p68"/>
          <p:cNvSpPr txBox="1">
            <a:spLocks noGrp="1"/>
          </p:cNvSpPr>
          <p:nvPr>
            <p:ph type="subTitle" idx="13"/>
          </p:nvPr>
        </p:nvSpPr>
        <p:spPr>
          <a:xfrm>
            <a:off x="6751650" y="2599100"/>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79" name="Google Shape;2479;p68"/>
          <p:cNvSpPr txBox="1">
            <a:spLocks noGrp="1"/>
          </p:cNvSpPr>
          <p:nvPr>
            <p:ph type="subTitle" idx="14"/>
          </p:nvPr>
        </p:nvSpPr>
        <p:spPr>
          <a:xfrm>
            <a:off x="6751650" y="2912378"/>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80" name="Google Shape;2480;p68"/>
          <p:cNvSpPr txBox="1">
            <a:spLocks noGrp="1"/>
          </p:cNvSpPr>
          <p:nvPr>
            <p:ph type="subTitle" idx="15"/>
          </p:nvPr>
        </p:nvSpPr>
        <p:spPr>
          <a:xfrm>
            <a:off x="6751650" y="3225655"/>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81" name="Google Shape;2481;p68"/>
          <p:cNvSpPr txBox="1">
            <a:spLocks noGrp="1"/>
          </p:cNvSpPr>
          <p:nvPr>
            <p:ph type="subTitle" idx="16"/>
          </p:nvPr>
        </p:nvSpPr>
        <p:spPr>
          <a:xfrm>
            <a:off x="6751650" y="3538932"/>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82" name="Google Shape;2482;p68"/>
          <p:cNvSpPr txBox="1">
            <a:spLocks noGrp="1"/>
          </p:cNvSpPr>
          <p:nvPr>
            <p:ph type="subTitle" idx="17"/>
          </p:nvPr>
        </p:nvSpPr>
        <p:spPr>
          <a:xfrm>
            <a:off x="6751650" y="3852210"/>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83" name="Google Shape;2483;p68"/>
          <p:cNvSpPr txBox="1">
            <a:spLocks noGrp="1"/>
          </p:cNvSpPr>
          <p:nvPr>
            <p:ph type="subTitle" idx="18"/>
          </p:nvPr>
        </p:nvSpPr>
        <p:spPr>
          <a:xfrm>
            <a:off x="6751650" y="4165488"/>
            <a:ext cx="2266200" cy="2796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a:endParaRPr/>
          </a:p>
        </p:txBody>
      </p:sp>
      <p:sp>
        <p:nvSpPr>
          <p:cNvPr id="2484" name="Google Shape;2484;p68"/>
          <p:cNvSpPr txBox="1">
            <a:spLocks noGrp="1"/>
          </p:cNvSpPr>
          <p:nvPr>
            <p:ph type="title" idx="19"/>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body and image - Alt 2">
  <p:cSld name="BLANK_1_1_1_1_1_1_1_1_1_1_1_1_2">
    <p:spTree>
      <p:nvGrpSpPr>
        <p:cNvPr id="1" name="Shape 2485"/>
        <p:cNvGrpSpPr/>
        <p:nvPr/>
      </p:nvGrpSpPr>
      <p:grpSpPr>
        <a:xfrm>
          <a:off x="0" y="0"/>
          <a:ext cx="0" cy="0"/>
          <a:chOff x="0" y="0"/>
          <a:chExt cx="0" cy="0"/>
        </a:xfrm>
      </p:grpSpPr>
      <p:sp>
        <p:nvSpPr>
          <p:cNvPr id="2486" name="Google Shape;2486;p69"/>
          <p:cNvSpPr/>
          <p:nvPr/>
        </p:nvSpPr>
        <p:spPr>
          <a:xfrm rot="-8100000" flipH="1">
            <a:off x="4692650" y="965198"/>
            <a:ext cx="4843399" cy="2480248"/>
          </a:xfrm>
          <a:prstGeom prst="flowChartConnector">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487" name="Google Shape;2487;p69"/>
          <p:cNvSpPr/>
          <p:nvPr/>
        </p:nvSpPr>
        <p:spPr>
          <a:xfrm rot="10800000" flipH="1">
            <a:off x="4676692" y="3337812"/>
            <a:ext cx="4467295" cy="1685226"/>
          </a:xfrm>
          <a:custGeom>
            <a:avLst/>
            <a:gdLst/>
            <a:ahLst/>
            <a:cxnLst/>
            <a:rect l="l" t="t" r="r" b="b"/>
            <a:pathLst>
              <a:path w="119855" h="51371" extrusionOk="0">
                <a:moveTo>
                  <a:pt x="32006" y="0"/>
                </a:moveTo>
                <a:lnTo>
                  <a:pt x="30303" y="29"/>
                </a:lnTo>
                <a:lnTo>
                  <a:pt x="28658" y="116"/>
                </a:lnTo>
                <a:lnTo>
                  <a:pt x="27042" y="202"/>
                </a:lnTo>
                <a:lnTo>
                  <a:pt x="25455" y="289"/>
                </a:lnTo>
                <a:lnTo>
                  <a:pt x="23896" y="433"/>
                </a:lnTo>
                <a:lnTo>
                  <a:pt x="22367" y="606"/>
                </a:lnTo>
                <a:lnTo>
                  <a:pt x="20895" y="779"/>
                </a:lnTo>
                <a:lnTo>
                  <a:pt x="19452" y="1010"/>
                </a:lnTo>
                <a:lnTo>
                  <a:pt x="18067" y="1241"/>
                </a:lnTo>
                <a:lnTo>
                  <a:pt x="16710" y="1501"/>
                </a:lnTo>
                <a:lnTo>
                  <a:pt x="15383" y="1761"/>
                </a:lnTo>
                <a:lnTo>
                  <a:pt x="14142" y="2078"/>
                </a:lnTo>
                <a:lnTo>
                  <a:pt x="12930" y="2396"/>
                </a:lnTo>
                <a:lnTo>
                  <a:pt x="11746" y="2771"/>
                </a:lnTo>
                <a:lnTo>
                  <a:pt x="10621" y="3117"/>
                </a:lnTo>
                <a:lnTo>
                  <a:pt x="9524" y="3550"/>
                </a:lnTo>
                <a:lnTo>
                  <a:pt x="8485" y="3983"/>
                </a:lnTo>
                <a:lnTo>
                  <a:pt x="7504" y="4416"/>
                </a:lnTo>
                <a:lnTo>
                  <a:pt x="6581" y="4906"/>
                </a:lnTo>
                <a:lnTo>
                  <a:pt x="5715" y="5397"/>
                </a:lnTo>
                <a:lnTo>
                  <a:pt x="4907" y="5916"/>
                </a:lnTo>
                <a:lnTo>
                  <a:pt x="4156" y="6465"/>
                </a:lnTo>
                <a:lnTo>
                  <a:pt x="3464" y="7013"/>
                </a:lnTo>
                <a:lnTo>
                  <a:pt x="2829" y="7590"/>
                </a:lnTo>
                <a:lnTo>
                  <a:pt x="2281" y="8196"/>
                </a:lnTo>
                <a:lnTo>
                  <a:pt x="1761" y="8802"/>
                </a:lnTo>
                <a:lnTo>
                  <a:pt x="1328" y="9437"/>
                </a:lnTo>
                <a:lnTo>
                  <a:pt x="953" y="10072"/>
                </a:lnTo>
                <a:lnTo>
                  <a:pt x="636" y="10765"/>
                </a:lnTo>
                <a:lnTo>
                  <a:pt x="376" y="11429"/>
                </a:lnTo>
                <a:lnTo>
                  <a:pt x="174" y="12121"/>
                </a:lnTo>
                <a:lnTo>
                  <a:pt x="87" y="12698"/>
                </a:lnTo>
                <a:lnTo>
                  <a:pt x="29" y="13276"/>
                </a:lnTo>
                <a:lnTo>
                  <a:pt x="1" y="13853"/>
                </a:lnTo>
                <a:lnTo>
                  <a:pt x="29" y="14430"/>
                </a:lnTo>
                <a:lnTo>
                  <a:pt x="87" y="15007"/>
                </a:lnTo>
                <a:lnTo>
                  <a:pt x="174" y="15613"/>
                </a:lnTo>
                <a:lnTo>
                  <a:pt x="318" y="16219"/>
                </a:lnTo>
                <a:lnTo>
                  <a:pt x="491" y="16796"/>
                </a:lnTo>
                <a:lnTo>
                  <a:pt x="722" y="17403"/>
                </a:lnTo>
                <a:lnTo>
                  <a:pt x="953" y="18009"/>
                </a:lnTo>
                <a:lnTo>
                  <a:pt x="1242" y="18615"/>
                </a:lnTo>
                <a:lnTo>
                  <a:pt x="1588" y="19221"/>
                </a:lnTo>
                <a:lnTo>
                  <a:pt x="1934" y="19856"/>
                </a:lnTo>
                <a:lnTo>
                  <a:pt x="2338" y="20462"/>
                </a:lnTo>
                <a:lnTo>
                  <a:pt x="2771" y="21068"/>
                </a:lnTo>
                <a:lnTo>
                  <a:pt x="3233" y="21703"/>
                </a:lnTo>
                <a:lnTo>
                  <a:pt x="3752" y="22309"/>
                </a:lnTo>
                <a:lnTo>
                  <a:pt x="4272" y="22944"/>
                </a:lnTo>
                <a:lnTo>
                  <a:pt x="4849" y="23550"/>
                </a:lnTo>
                <a:lnTo>
                  <a:pt x="5455" y="24185"/>
                </a:lnTo>
                <a:lnTo>
                  <a:pt x="6090" y="24791"/>
                </a:lnTo>
                <a:lnTo>
                  <a:pt x="6754" y="25426"/>
                </a:lnTo>
                <a:lnTo>
                  <a:pt x="7446" y="26032"/>
                </a:lnTo>
                <a:lnTo>
                  <a:pt x="8197" y="26638"/>
                </a:lnTo>
                <a:lnTo>
                  <a:pt x="8947" y="27273"/>
                </a:lnTo>
                <a:lnTo>
                  <a:pt x="9726" y="27879"/>
                </a:lnTo>
                <a:lnTo>
                  <a:pt x="10563" y="28485"/>
                </a:lnTo>
                <a:lnTo>
                  <a:pt x="11400" y="29120"/>
                </a:lnTo>
                <a:lnTo>
                  <a:pt x="12295" y="29726"/>
                </a:lnTo>
                <a:lnTo>
                  <a:pt x="13189" y="30332"/>
                </a:lnTo>
                <a:lnTo>
                  <a:pt x="14113" y="30938"/>
                </a:lnTo>
                <a:lnTo>
                  <a:pt x="15094" y="31544"/>
                </a:lnTo>
                <a:lnTo>
                  <a:pt x="17085" y="32727"/>
                </a:lnTo>
                <a:lnTo>
                  <a:pt x="19192" y="33910"/>
                </a:lnTo>
                <a:lnTo>
                  <a:pt x="21414" y="35065"/>
                </a:lnTo>
                <a:lnTo>
                  <a:pt x="23723" y="36219"/>
                </a:lnTo>
                <a:lnTo>
                  <a:pt x="26118" y="37316"/>
                </a:lnTo>
                <a:lnTo>
                  <a:pt x="28629" y="38412"/>
                </a:lnTo>
                <a:lnTo>
                  <a:pt x="31198" y="39480"/>
                </a:lnTo>
                <a:lnTo>
                  <a:pt x="33853" y="40519"/>
                </a:lnTo>
                <a:lnTo>
                  <a:pt x="36595" y="41529"/>
                </a:lnTo>
                <a:lnTo>
                  <a:pt x="39423" y="42510"/>
                </a:lnTo>
                <a:lnTo>
                  <a:pt x="42309" y="43434"/>
                </a:lnTo>
                <a:lnTo>
                  <a:pt x="45281" y="44329"/>
                </a:lnTo>
                <a:lnTo>
                  <a:pt x="48283" y="45194"/>
                </a:lnTo>
                <a:lnTo>
                  <a:pt x="51371" y="46002"/>
                </a:lnTo>
                <a:lnTo>
                  <a:pt x="54516" y="46782"/>
                </a:lnTo>
                <a:lnTo>
                  <a:pt x="57691" y="47503"/>
                </a:lnTo>
                <a:lnTo>
                  <a:pt x="59884" y="47965"/>
                </a:lnTo>
                <a:lnTo>
                  <a:pt x="62049" y="48398"/>
                </a:lnTo>
                <a:lnTo>
                  <a:pt x="64213" y="48802"/>
                </a:lnTo>
                <a:lnTo>
                  <a:pt x="66378" y="49177"/>
                </a:lnTo>
                <a:lnTo>
                  <a:pt x="68542" y="49523"/>
                </a:lnTo>
                <a:lnTo>
                  <a:pt x="70678" y="49841"/>
                </a:lnTo>
                <a:lnTo>
                  <a:pt x="72813" y="50129"/>
                </a:lnTo>
                <a:lnTo>
                  <a:pt x="74949" y="50389"/>
                </a:lnTo>
                <a:lnTo>
                  <a:pt x="77027" y="50620"/>
                </a:lnTo>
                <a:lnTo>
                  <a:pt x="79133" y="50822"/>
                </a:lnTo>
                <a:lnTo>
                  <a:pt x="81183" y="50995"/>
                </a:lnTo>
                <a:lnTo>
                  <a:pt x="83232" y="51111"/>
                </a:lnTo>
                <a:lnTo>
                  <a:pt x="85252" y="51226"/>
                </a:lnTo>
                <a:lnTo>
                  <a:pt x="87272" y="51313"/>
                </a:lnTo>
                <a:lnTo>
                  <a:pt x="89234" y="51370"/>
                </a:lnTo>
                <a:lnTo>
                  <a:pt x="91168" y="51370"/>
                </a:lnTo>
                <a:lnTo>
                  <a:pt x="93534" y="51342"/>
                </a:lnTo>
                <a:lnTo>
                  <a:pt x="95843" y="51284"/>
                </a:lnTo>
                <a:lnTo>
                  <a:pt x="98094" y="51168"/>
                </a:lnTo>
                <a:lnTo>
                  <a:pt x="100259" y="50995"/>
                </a:lnTo>
                <a:lnTo>
                  <a:pt x="102365" y="50764"/>
                </a:lnTo>
                <a:lnTo>
                  <a:pt x="104386" y="50533"/>
                </a:lnTo>
                <a:lnTo>
                  <a:pt x="106319" y="50216"/>
                </a:lnTo>
                <a:lnTo>
                  <a:pt x="108195" y="49870"/>
                </a:lnTo>
                <a:lnTo>
                  <a:pt x="109955" y="49466"/>
                </a:lnTo>
                <a:lnTo>
                  <a:pt x="111658" y="49033"/>
                </a:lnTo>
                <a:lnTo>
                  <a:pt x="113274" y="48571"/>
                </a:lnTo>
                <a:lnTo>
                  <a:pt x="114025" y="48311"/>
                </a:lnTo>
                <a:lnTo>
                  <a:pt x="114775" y="48052"/>
                </a:lnTo>
                <a:lnTo>
                  <a:pt x="115497" y="47763"/>
                </a:lnTo>
                <a:lnTo>
                  <a:pt x="116189" y="47474"/>
                </a:lnTo>
                <a:lnTo>
                  <a:pt x="116882" y="47186"/>
                </a:lnTo>
                <a:lnTo>
                  <a:pt x="117517" y="46868"/>
                </a:lnTo>
                <a:lnTo>
                  <a:pt x="118152" y="46580"/>
                </a:lnTo>
                <a:lnTo>
                  <a:pt x="118729" y="46233"/>
                </a:lnTo>
                <a:lnTo>
                  <a:pt x="119306" y="45916"/>
                </a:lnTo>
                <a:lnTo>
                  <a:pt x="119854" y="45570"/>
                </a:lnTo>
                <a:lnTo>
                  <a:pt x="119854" y="27590"/>
                </a:lnTo>
                <a:lnTo>
                  <a:pt x="118989" y="26724"/>
                </a:lnTo>
                <a:lnTo>
                  <a:pt x="118065" y="25858"/>
                </a:lnTo>
                <a:lnTo>
                  <a:pt x="117084" y="24993"/>
                </a:lnTo>
                <a:lnTo>
                  <a:pt x="116045" y="24127"/>
                </a:lnTo>
                <a:lnTo>
                  <a:pt x="114919" y="23290"/>
                </a:lnTo>
                <a:lnTo>
                  <a:pt x="113765" y="22424"/>
                </a:lnTo>
                <a:lnTo>
                  <a:pt x="112553" y="21558"/>
                </a:lnTo>
                <a:lnTo>
                  <a:pt x="111283" y="20721"/>
                </a:lnTo>
                <a:lnTo>
                  <a:pt x="109927" y="19884"/>
                </a:lnTo>
                <a:lnTo>
                  <a:pt x="108570" y="19048"/>
                </a:lnTo>
                <a:lnTo>
                  <a:pt x="107127" y="18239"/>
                </a:lnTo>
                <a:lnTo>
                  <a:pt x="105627" y="17403"/>
                </a:lnTo>
                <a:lnTo>
                  <a:pt x="104097" y="16594"/>
                </a:lnTo>
                <a:lnTo>
                  <a:pt x="102510" y="15786"/>
                </a:lnTo>
                <a:lnTo>
                  <a:pt x="100894" y="15007"/>
                </a:lnTo>
                <a:lnTo>
                  <a:pt x="99220" y="14228"/>
                </a:lnTo>
                <a:lnTo>
                  <a:pt x="97430" y="13420"/>
                </a:lnTo>
                <a:lnTo>
                  <a:pt x="95612" y="12641"/>
                </a:lnTo>
                <a:lnTo>
                  <a:pt x="93765" y="11890"/>
                </a:lnTo>
                <a:lnTo>
                  <a:pt x="91889" y="11140"/>
                </a:lnTo>
                <a:lnTo>
                  <a:pt x="89985" y="10419"/>
                </a:lnTo>
                <a:lnTo>
                  <a:pt x="88022" y="9726"/>
                </a:lnTo>
                <a:lnTo>
                  <a:pt x="86060" y="9033"/>
                </a:lnTo>
                <a:lnTo>
                  <a:pt x="84040" y="8369"/>
                </a:lnTo>
                <a:lnTo>
                  <a:pt x="82019" y="7735"/>
                </a:lnTo>
                <a:lnTo>
                  <a:pt x="79970" y="7100"/>
                </a:lnTo>
                <a:lnTo>
                  <a:pt x="77893" y="6522"/>
                </a:lnTo>
                <a:lnTo>
                  <a:pt x="75786" y="5945"/>
                </a:lnTo>
                <a:lnTo>
                  <a:pt x="73650" y="5368"/>
                </a:lnTo>
                <a:lnTo>
                  <a:pt x="71515" y="4849"/>
                </a:lnTo>
                <a:lnTo>
                  <a:pt x="69379" y="4329"/>
                </a:lnTo>
                <a:lnTo>
                  <a:pt x="67214" y="3839"/>
                </a:lnTo>
                <a:lnTo>
                  <a:pt x="65021" y="3377"/>
                </a:lnTo>
                <a:lnTo>
                  <a:pt x="62857" y="2944"/>
                </a:lnTo>
                <a:lnTo>
                  <a:pt x="60692" y="2540"/>
                </a:lnTo>
                <a:lnTo>
                  <a:pt x="58528" y="2194"/>
                </a:lnTo>
                <a:lnTo>
                  <a:pt x="56363" y="1847"/>
                </a:lnTo>
                <a:lnTo>
                  <a:pt x="54228" y="1530"/>
                </a:lnTo>
                <a:lnTo>
                  <a:pt x="52092" y="1241"/>
                </a:lnTo>
                <a:lnTo>
                  <a:pt x="49985" y="981"/>
                </a:lnTo>
                <a:lnTo>
                  <a:pt x="47879" y="751"/>
                </a:lnTo>
                <a:lnTo>
                  <a:pt x="45772" y="549"/>
                </a:lnTo>
                <a:lnTo>
                  <a:pt x="43723" y="375"/>
                </a:lnTo>
                <a:lnTo>
                  <a:pt x="41674" y="231"/>
                </a:lnTo>
                <a:lnTo>
                  <a:pt x="39654" y="116"/>
                </a:lnTo>
                <a:lnTo>
                  <a:pt x="37662" y="58"/>
                </a:lnTo>
                <a:lnTo>
                  <a:pt x="35671"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Sora"/>
              <a:ea typeface="Sora"/>
              <a:cs typeface="Sora"/>
              <a:sym typeface="Sora"/>
            </a:endParaRPr>
          </a:p>
        </p:txBody>
      </p:sp>
      <p:sp>
        <p:nvSpPr>
          <p:cNvPr id="2488" name="Google Shape;2488;p69"/>
          <p:cNvSpPr>
            <a:spLocks noGrp="1"/>
          </p:cNvSpPr>
          <p:nvPr>
            <p:ph type="pic" idx="2"/>
          </p:nvPr>
        </p:nvSpPr>
        <p:spPr>
          <a:xfrm>
            <a:off x="5457500" y="0"/>
            <a:ext cx="3686400" cy="5143500"/>
          </a:xfrm>
          <a:prstGeom prst="rect">
            <a:avLst/>
          </a:prstGeom>
          <a:noFill/>
          <a:ln>
            <a:noFill/>
          </a:ln>
        </p:spPr>
      </p:sp>
      <p:sp>
        <p:nvSpPr>
          <p:cNvPr id="2489" name="Google Shape;2489;p69"/>
          <p:cNvSpPr txBox="1">
            <a:spLocks noGrp="1"/>
          </p:cNvSpPr>
          <p:nvPr>
            <p:ph type="body" idx="1"/>
          </p:nvPr>
        </p:nvSpPr>
        <p:spPr>
          <a:xfrm>
            <a:off x="115025" y="1743625"/>
            <a:ext cx="2094000" cy="2864700"/>
          </a:xfrm>
          <a:prstGeom prst="rect">
            <a:avLst/>
          </a:prstGeom>
        </p:spPr>
        <p:txBody>
          <a:bodyPr spcFirstLastPara="1" wrap="square" lIns="91425" tIns="91425" rIns="91425" bIns="91425" anchor="t" anchorCtr="0">
            <a:noAutofit/>
          </a:bodyPr>
          <a:lstStyle>
            <a:lvl1pPr marL="457200" lvl="0" indent="-292100">
              <a:spcBef>
                <a:spcPts val="0"/>
              </a:spcBef>
              <a:spcAft>
                <a:spcPts val="0"/>
              </a:spcAft>
              <a:buSzPts val="1000"/>
              <a:buFont typeface="Sora Light"/>
              <a:buChar char="●"/>
              <a:defRPr sz="1000">
                <a:latin typeface="Sora Light"/>
                <a:ea typeface="Sora Light"/>
                <a:cs typeface="Sora Light"/>
                <a:sym typeface="Sora Light"/>
              </a:defRPr>
            </a:lvl1pPr>
            <a:lvl2pPr marL="914400" lvl="1" indent="-292100">
              <a:spcBef>
                <a:spcPts val="800"/>
              </a:spcBef>
              <a:spcAft>
                <a:spcPts val="0"/>
              </a:spcAft>
              <a:buSzPts val="1000"/>
              <a:buFont typeface="Sora Light"/>
              <a:buChar char="○"/>
              <a:defRPr sz="1000">
                <a:latin typeface="Sora Light"/>
                <a:ea typeface="Sora Light"/>
                <a:cs typeface="Sora Light"/>
                <a:sym typeface="Sora Light"/>
              </a:defRPr>
            </a:lvl2pPr>
            <a:lvl3pPr marL="1371600" lvl="2" indent="-292100">
              <a:spcBef>
                <a:spcPts val="800"/>
              </a:spcBef>
              <a:spcAft>
                <a:spcPts val="0"/>
              </a:spcAft>
              <a:buSzPts val="1000"/>
              <a:buFont typeface="Sora Light"/>
              <a:buChar char="■"/>
              <a:defRPr sz="1000">
                <a:latin typeface="Sora Light"/>
                <a:ea typeface="Sora Light"/>
                <a:cs typeface="Sora Light"/>
                <a:sym typeface="Sora Light"/>
              </a:defRPr>
            </a:lvl3pPr>
            <a:lvl4pPr marL="1828800" lvl="3" indent="-292100">
              <a:spcBef>
                <a:spcPts val="800"/>
              </a:spcBef>
              <a:spcAft>
                <a:spcPts val="0"/>
              </a:spcAft>
              <a:buSzPts val="1000"/>
              <a:buFont typeface="Sora Light"/>
              <a:buChar char="●"/>
              <a:defRPr sz="1000">
                <a:latin typeface="Sora Light"/>
                <a:ea typeface="Sora Light"/>
                <a:cs typeface="Sora Light"/>
                <a:sym typeface="Sora Light"/>
              </a:defRPr>
            </a:lvl4pPr>
            <a:lvl5pPr marL="2286000" lvl="4" indent="-292100">
              <a:spcBef>
                <a:spcPts val="800"/>
              </a:spcBef>
              <a:spcAft>
                <a:spcPts val="0"/>
              </a:spcAft>
              <a:buSzPts val="1000"/>
              <a:buFont typeface="Sora Light"/>
              <a:buChar char="○"/>
              <a:defRPr sz="1000">
                <a:latin typeface="Sora Light"/>
                <a:ea typeface="Sora Light"/>
                <a:cs typeface="Sora Light"/>
                <a:sym typeface="Sora Light"/>
              </a:defRPr>
            </a:lvl5pPr>
            <a:lvl6pPr marL="2743200" lvl="5" indent="-292100">
              <a:spcBef>
                <a:spcPts val="800"/>
              </a:spcBef>
              <a:spcAft>
                <a:spcPts val="0"/>
              </a:spcAft>
              <a:buSzPts val="1000"/>
              <a:buFont typeface="Sora Light"/>
              <a:buChar char="■"/>
              <a:defRPr sz="1000">
                <a:latin typeface="Sora Light"/>
                <a:ea typeface="Sora Light"/>
                <a:cs typeface="Sora Light"/>
                <a:sym typeface="Sora Light"/>
              </a:defRPr>
            </a:lvl6pPr>
            <a:lvl7pPr marL="3200400" lvl="6" indent="-292100">
              <a:spcBef>
                <a:spcPts val="800"/>
              </a:spcBef>
              <a:spcAft>
                <a:spcPts val="0"/>
              </a:spcAft>
              <a:buSzPts val="1000"/>
              <a:buFont typeface="Sora Light"/>
              <a:buChar char="●"/>
              <a:defRPr sz="1000">
                <a:latin typeface="Sora Light"/>
                <a:ea typeface="Sora Light"/>
                <a:cs typeface="Sora Light"/>
                <a:sym typeface="Sora Light"/>
              </a:defRPr>
            </a:lvl7pPr>
            <a:lvl8pPr marL="3657600" lvl="7" indent="-292100">
              <a:spcBef>
                <a:spcPts val="800"/>
              </a:spcBef>
              <a:spcAft>
                <a:spcPts val="0"/>
              </a:spcAft>
              <a:buSzPts val="1000"/>
              <a:buFont typeface="Sora Light"/>
              <a:buChar char="○"/>
              <a:defRPr sz="1000">
                <a:latin typeface="Sora Light"/>
                <a:ea typeface="Sora Light"/>
                <a:cs typeface="Sora Light"/>
                <a:sym typeface="Sora Light"/>
              </a:defRPr>
            </a:lvl8pPr>
            <a:lvl9pPr marL="4114800" lvl="8" indent="-292100">
              <a:spcBef>
                <a:spcPts val="800"/>
              </a:spcBef>
              <a:spcAft>
                <a:spcPts val="800"/>
              </a:spcAft>
              <a:buSzPts val="1000"/>
              <a:buFont typeface="Sora Light"/>
              <a:buChar char="■"/>
              <a:defRPr sz="1000">
                <a:latin typeface="Sora Light"/>
                <a:ea typeface="Sora Light"/>
                <a:cs typeface="Sora Light"/>
                <a:sym typeface="Sora Light"/>
              </a:defRPr>
            </a:lvl9pPr>
          </a:lstStyle>
          <a:p>
            <a:endParaRPr/>
          </a:p>
        </p:txBody>
      </p:sp>
      <p:sp>
        <p:nvSpPr>
          <p:cNvPr id="2490" name="Google Shape;2490;p69"/>
          <p:cNvSpPr txBox="1">
            <a:spLocks noGrp="1"/>
          </p:cNvSpPr>
          <p:nvPr>
            <p:ph type="body" idx="3"/>
          </p:nvPr>
        </p:nvSpPr>
        <p:spPr>
          <a:xfrm>
            <a:off x="2276600" y="1743625"/>
            <a:ext cx="2904900" cy="2864700"/>
          </a:xfrm>
          <a:prstGeom prst="rect">
            <a:avLst/>
          </a:prstGeom>
        </p:spPr>
        <p:txBody>
          <a:bodyPr spcFirstLastPara="1" wrap="square" lIns="91425" tIns="91425" rIns="91425" bIns="91425" anchor="t" anchorCtr="0">
            <a:noAutofit/>
          </a:bodyPr>
          <a:lstStyle>
            <a:lvl1pPr marL="457200" lvl="0" indent="-292100">
              <a:lnSpc>
                <a:spcPct val="115000"/>
              </a:lnSpc>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marL="914400" lvl="1"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2pPr>
            <a:lvl3pPr marL="1371600" lvl="2"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3pPr>
            <a:lvl4pPr marL="1828800" lvl="3"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4pPr>
            <a:lvl5pPr marL="2286000" lvl="4"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5pPr>
            <a:lvl6pPr marL="2743200" lvl="5"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6pPr>
            <a:lvl7pPr marL="3200400" lvl="6"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7pPr>
            <a:lvl8pPr marL="3657600" lvl="7" indent="-2921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8pPr>
            <a:lvl9pPr marL="4114800" lvl="8" indent="-292100">
              <a:lnSpc>
                <a:spcPct val="115000"/>
              </a:lnSpc>
              <a:spcBef>
                <a:spcPts val="800"/>
              </a:spcBef>
              <a:spcAft>
                <a:spcPts val="800"/>
              </a:spcAft>
              <a:buClr>
                <a:schemeClr val="lt1"/>
              </a:buClr>
              <a:buSzPts val="1000"/>
              <a:buFont typeface="Sora Light"/>
              <a:buChar char="■"/>
              <a:defRPr sz="1000">
                <a:latin typeface="Sora Light"/>
                <a:ea typeface="Sora Light"/>
                <a:cs typeface="Sora Light"/>
                <a:sym typeface="Sora Light"/>
              </a:defRPr>
            </a:lvl9pPr>
          </a:lstStyle>
          <a:p>
            <a:endParaRPr/>
          </a:p>
        </p:txBody>
      </p:sp>
      <p:sp>
        <p:nvSpPr>
          <p:cNvPr id="2491" name="Google Shape;2491;p69"/>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a:endParaRPr/>
          </a:p>
        </p:txBody>
      </p:sp>
      <p:sp>
        <p:nvSpPr>
          <p:cNvPr id="2492" name="Google Shape;2492;p69"/>
          <p:cNvSpPr txBox="1">
            <a:spLocks noGrp="1"/>
          </p:cNvSpPr>
          <p:nvPr>
            <p:ph type="title" idx="4"/>
          </p:nvPr>
        </p:nvSpPr>
        <p:spPr>
          <a:xfrm>
            <a:off x="115025" y="502775"/>
            <a:ext cx="5125500" cy="12006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a:endParaRPr/>
          </a:p>
        </p:txBody>
      </p:sp>
      <p:sp>
        <p:nvSpPr>
          <p:cNvPr id="2493" name="Google Shape;2493;p69"/>
          <p:cNvSpPr txBox="1">
            <a:spLocks noGrp="1"/>
          </p:cNvSpPr>
          <p:nvPr>
            <p:ph type="title" idx="5"/>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hree big ideas Alt 2">
  <p:cSld name="BLANK_1_1_1_1_1_1_1_1_1_1_1_1_1_1">
    <p:bg>
      <p:bgPr>
        <a:solidFill>
          <a:schemeClr val="lt1"/>
        </a:solidFill>
        <a:effectLst/>
      </p:bgPr>
    </p:bg>
    <p:spTree>
      <p:nvGrpSpPr>
        <p:cNvPr id="1" name="Shape 2494"/>
        <p:cNvGrpSpPr/>
        <p:nvPr/>
      </p:nvGrpSpPr>
      <p:grpSpPr>
        <a:xfrm>
          <a:off x="0" y="0"/>
          <a:ext cx="0" cy="0"/>
          <a:chOff x="0" y="0"/>
          <a:chExt cx="0" cy="0"/>
        </a:xfrm>
      </p:grpSpPr>
      <p:grpSp>
        <p:nvGrpSpPr>
          <p:cNvPr id="2495" name="Google Shape;2495;p70"/>
          <p:cNvGrpSpPr/>
          <p:nvPr/>
        </p:nvGrpSpPr>
        <p:grpSpPr>
          <a:xfrm>
            <a:off x="7704171" y="1036593"/>
            <a:ext cx="1439893" cy="3234395"/>
            <a:chOff x="461225" y="3249175"/>
            <a:chExt cx="1110600" cy="2221578"/>
          </a:xfrm>
        </p:grpSpPr>
        <p:grpSp>
          <p:nvGrpSpPr>
            <p:cNvPr id="2496" name="Google Shape;2496;p70"/>
            <p:cNvGrpSpPr/>
            <p:nvPr/>
          </p:nvGrpSpPr>
          <p:grpSpPr>
            <a:xfrm>
              <a:off x="831422" y="3249175"/>
              <a:ext cx="740403" cy="2221578"/>
              <a:chOff x="831422" y="3249175"/>
              <a:chExt cx="740403" cy="2221578"/>
            </a:xfrm>
          </p:grpSpPr>
          <p:sp>
            <p:nvSpPr>
              <p:cNvPr id="2497" name="Google Shape;2497;p70"/>
              <p:cNvSpPr/>
              <p:nvPr/>
            </p:nvSpPr>
            <p:spPr>
              <a:xfrm>
                <a:off x="831422"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498" name="Google Shape;2498;p70"/>
              <p:cNvSpPr/>
              <p:nvPr/>
            </p:nvSpPr>
            <p:spPr>
              <a:xfrm>
                <a:off x="1201622" y="5100553"/>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499" name="Google Shape;2499;p70"/>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grpSp>
        <p:grpSp>
          <p:nvGrpSpPr>
            <p:cNvPr id="2500" name="Google Shape;2500;p70"/>
            <p:cNvGrpSpPr/>
            <p:nvPr/>
          </p:nvGrpSpPr>
          <p:grpSpPr>
            <a:xfrm>
              <a:off x="461225" y="3619500"/>
              <a:ext cx="1110600" cy="370200"/>
              <a:chOff x="461225" y="3249175"/>
              <a:chExt cx="1110600" cy="370200"/>
            </a:xfrm>
          </p:grpSpPr>
          <p:sp>
            <p:nvSpPr>
              <p:cNvPr id="2501" name="Google Shape;2501;p70"/>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502" name="Google Shape;2502;p70"/>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503" name="Google Shape;2503;p70"/>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grpSp>
        <p:grpSp>
          <p:nvGrpSpPr>
            <p:cNvPr id="2504" name="Google Shape;2504;p70"/>
            <p:cNvGrpSpPr/>
            <p:nvPr/>
          </p:nvGrpSpPr>
          <p:grpSpPr>
            <a:xfrm>
              <a:off x="461225" y="3989700"/>
              <a:ext cx="1110600" cy="1110726"/>
              <a:chOff x="461225" y="3249175"/>
              <a:chExt cx="1110600" cy="1110726"/>
            </a:xfrm>
          </p:grpSpPr>
          <p:sp>
            <p:nvSpPr>
              <p:cNvPr id="2505" name="Google Shape;2505;p70"/>
              <p:cNvSpPr/>
              <p:nvPr/>
            </p:nvSpPr>
            <p:spPr>
              <a:xfrm>
                <a:off x="461225" y="3989701"/>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506" name="Google Shape;2506;p70"/>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507" name="Google Shape;2507;p70"/>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grpSp>
        <p:grpSp>
          <p:nvGrpSpPr>
            <p:cNvPr id="2508" name="Google Shape;2508;p70"/>
            <p:cNvGrpSpPr/>
            <p:nvPr/>
          </p:nvGrpSpPr>
          <p:grpSpPr>
            <a:xfrm>
              <a:off x="831422" y="4360025"/>
              <a:ext cx="370203" cy="740520"/>
              <a:chOff x="831422" y="3249175"/>
              <a:chExt cx="370203" cy="740520"/>
            </a:xfrm>
          </p:grpSpPr>
          <p:sp>
            <p:nvSpPr>
              <p:cNvPr id="2509" name="Google Shape;2509;p70"/>
              <p:cNvSpPr/>
              <p:nvPr/>
            </p:nvSpPr>
            <p:spPr>
              <a:xfrm>
                <a:off x="831422" y="361949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sp>
            <p:nvSpPr>
              <p:cNvPr id="2510" name="Google Shape;2510;p70"/>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ExtraLight"/>
                  <a:ea typeface="Sora ExtraLight"/>
                  <a:cs typeface="Sora ExtraLight"/>
                  <a:sym typeface="Sora ExtraLight"/>
                </a:endParaRPr>
              </a:p>
            </p:txBody>
          </p:sp>
        </p:grpSp>
      </p:grpSp>
      <p:sp>
        <p:nvSpPr>
          <p:cNvPr id="2511" name="Google Shape;2511;p70"/>
          <p:cNvSpPr/>
          <p:nvPr/>
        </p:nvSpPr>
        <p:spPr>
          <a:xfrm>
            <a:off x="7394250" y="-8100"/>
            <a:ext cx="1759750" cy="2691775"/>
          </a:xfrm>
          <a:custGeom>
            <a:avLst/>
            <a:gdLst/>
            <a:ahLst/>
            <a:cxnLst/>
            <a:rect l="l" t="t" r="r" b="b"/>
            <a:pathLst>
              <a:path w="70390" h="107671" extrusionOk="0">
                <a:moveTo>
                  <a:pt x="0" y="95"/>
                </a:moveTo>
                <a:lnTo>
                  <a:pt x="70390" y="0"/>
                </a:lnTo>
                <a:lnTo>
                  <a:pt x="70200" y="107671"/>
                </a:lnTo>
                <a:close/>
              </a:path>
            </a:pathLst>
          </a:custGeom>
          <a:gradFill>
            <a:gsLst>
              <a:gs pos="0">
                <a:schemeClr val="accent2"/>
              </a:gs>
              <a:gs pos="37000">
                <a:schemeClr val="lt2"/>
              </a:gs>
              <a:gs pos="92000">
                <a:schemeClr val="accent1"/>
              </a:gs>
              <a:gs pos="100000">
                <a:schemeClr val="accent1"/>
              </a:gs>
            </a:gsLst>
            <a:lin ang="13500032" scaled="0"/>
          </a:gradFill>
          <a:ln>
            <a:noFill/>
          </a:ln>
        </p:spPr>
      </p:sp>
      <p:sp>
        <p:nvSpPr>
          <p:cNvPr id="2512" name="Google Shape;2512;p70"/>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513" name="Google Shape;2513;p70"/>
          <p:cNvSpPr txBox="1">
            <a:spLocks noGrp="1"/>
          </p:cNvSpPr>
          <p:nvPr>
            <p:ph type="title" idx="2"/>
          </p:nvPr>
        </p:nvSpPr>
        <p:spPr>
          <a:xfrm>
            <a:off x="115025" y="502775"/>
            <a:ext cx="6055500" cy="840900"/>
          </a:xfrm>
          <a:prstGeom prst="rect">
            <a:avLst/>
          </a:prstGeom>
        </p:spPr>
        <p:txBody>
          <a:bodyPr spcFirstLastPara="1" wrap="square" lIns="91425" tIns="91425" rIns="91425" bIns="91425" anchor="t" anchorCtr="0">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a:endParaRPr/>
          </a:p>
        </p:txBody>
      </p:sp>
      <p:sp>
        <p:nvSpPr>
          <p:cNvPr id="2514" name="Google Shape;2514;p70"/>
          <p:cNvSpPr txBox="1">
            <a:spLocks noGrp="1"/>
          </p:cNvSpPr>
          <p:nvPr>
            <p:ph type="title" idx="3"/>
          </p:nvPr>
        </p:nvSpPr>
        <p:spPr>
          <a:xfrm>
            <a:off x="115025" y="1904100"/>
            <a:ext cx="1834500" cy="520200"/>
          </a:xfrm>
          <a:prstGeom prst="rect">
            <a:avLst/>
          </a:prstGeom>
        </p:spPr>
        <p:txBody>
          <a:bodyPr spcFirstLastPara="1" wrap="square" lIns="91425" tIns="0" rIns="91425" bIns="91425" anchor="t" anchorCtr="0">
            <a:noAutofit/>
          </a:bodyPr>
          <a:lstStyle>
            <a:lvl1pPr lvl="0">
              <a:spcBef>
                <a:spcPts val="0"/>
              </a:spcBef>
              <a:spcAft>
                <a:spcPts val="0"/>
              </a:spcAft>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a:endParaRPr/>
          </a:p>
        </p:txBody>
      </p:sp>
      <p:sp>
        <p:nvSpPr>
          <p:cNvPr id="2515" name="Google Shape;2515;p70"/>
          <p:cNvSpPr txBox="1">
            <a:spLocks noGrp="1"/>
          </p:cNvSpPr>
          <p:nvPr>
            <p:ph type="title" idx="4"/>
          </p:nvPr>
        </p:nvSpPr>
        <p:spPr>
          <a:xfrm>
            <a:off x="2634200" y="1904100"/>
            <a:ext cx="1834500" cy="520200"/>
          </a:xfrm>
          <a:prstGeom prst="rect">
            <a:avLst/>
          </a:prstGeom>
        </p:spPr>
        <p:txBody>
          <a:bodyPr spcFirstLastPara="1" wrap="square" lIns="91425" tIns="0" rIns="91425" bIns="91425" anchor="t" anchorCtr="0">
            <a:noAutofit/>
          </a:bodyPr>
          <a:lstStyle>
            <a:lvl1pPr lvl="0">
              <a:spcBef>
                <a:spcPts val="0"/>
              </a:spcBef>
              <a:spcAft>
                <a:spcPts val="0"/>
              </a:spcAft>
              <a:buNone/>
              <a:defRPr sz="1200">
                <a:solidFill>
                  <a:schemeClr val="lt2"/>
                </a:solidFill>
                <a:latin typeface="IBM Plex Sans Medium"/>
                <a:ea typeface="IBM Plex Sans Medium"/>
                <a:cs typeface="IBM Plex Sans Medium"/>
                <a:sym typeface="IBM Plex Sans Medium"/>
              </a:defRPr>
            </a:lvl1pPr>
            <a:lvl2pPr lvl="1">
              <a:spcBef>
                <a:spcPts val="0"/>
              </a:spcBef>
              <a:spcAft>
                <a:spcPts val="0"/>
              </a:spcAft>
              <a:buClr>
                <a:schemeClr val="lt2"/>
              </a:buClr>
              <a:buSzPts val="3000"/>
              <a:buNone/>
              <a:defRPr>
                <a:solidFill>
                  <a:schemeClr val="lt2"/>
                </a:solidFill>
              </a:defRPr>
            </a:lvl2pPr>
            <a:lvl3pPr lvl="2">
              <a:spcBef>
                <a:spcPts val="0"/>
              </a:spcBef>
              <a:spcAft>
                <a:spcPts val="0"/>
              </a:spcAft>
              <a:buClr>
                <a:schemeClr val="lt2"/>
              </a:buClr>
              <a:buSzPts val="3000"/>
              <a:buNone/>
              <a:defRPr>
                <a:solidFill>
                  <a:schemeClr val="lt2"/>
                </a:solidFill>
              </a:defRPr>
            </a:lvl3pPr>
            <a:lvl4pPr lvl="3">
              <a:spcBef>
                <a:spcPts val="0"/>
              </a:spcBef>
              <a:spcAft>
                <a:spcPts val="0"/>
              </a:spcAft>
              <a:buClr>
                <a:schemeClr val="lt2"/>
              </a:buClr>
              <a:buSzPts val="3000"/>
              <a:buNone/>
              <a:defRPr>
                <a:solidFill>
                  <a:schemeClr val="lt2"/>
                </a:solidFill>
              </a:defRPr>
            </a:lvl4pPr>
            <a:lvl5pPr lvl="4">
              <a:spcBef>
                <a:spcPts val="0"/>
              </a:spcBef>
              <a:spcAft>
                <a:spcPts val="0"/>
              </a:spcAft>
              <a:buClr>
                <a:schemeClr val="lt2"/>
              </a:buClr>
              <a:buSzPts val="3000"/>
              <a:buNone/>
              <a:defRPr>
                <a:solidFill>
                  <a:schemeClr val="lt2"/>
                </a:solidFill>
              </a:defRPr>
            </a:lvl5pPr>
            <a:lvl6pPr lvl="5">
              <a:spcBef>
                <a:spcPts val="0"/>
              </a:spcBef>
              <a:spcAft>
                <a:spcPts val="0"/>
              </a:spcAft>
              <a:buClr>
                <a:schemeClr val="lt2"/>
              </a:buClr>
              <a:buSzPts val="3000"/>
              <a:buNone/>
              <a:defRPr>
                <a:solidFill>
                  <a:schemeClr val="lt2"/>
                </a:solidFill>
              </a:defRPr>
            </a:lvl6pPr>
            <a:lvl7pPr lvl="6">
              <a:spcBef>
                <a:spcPts val="0"/>
              </a:spcBef>
              <a:spcAft>
                <a:spcPts val="0"/>
              </a:spcAft>
              <a:buClr>
                <a:schemeClr val="lt2"/>
              </a:buClr>
              <a:buSzPts val="3000"/>
              <a:buNone/>
              <a:defRPr>
                <a:solidFill>
                  <a:schemeClr val="lt2"/>
                </a:solidFill>
              </a:defRPr>
            </a:lvl7pPr>
            <a:lvl8pPr lvl="7">
              <a:spcBef>
                <a:spcPts val="0"/>
              </a:spcBef>
              <a:spcAft>
                <a:spcPts val="0"/>
              </a:spcAft>
              <a:buClr>
                <a:schemeClr val="lt2"/>
              </a:buClr>
              <a:buSzPts val="3000"/>
              <a:buNone/>
              <a:defRPr>
                <a:solidFill>
                  <a:schemeClr val="lt2"/>
                </a:solidFill>
              </a:defRPr>
            </a:lvl8pPr>
            <a:lvl9pPr lvl="8">
              <a:spcBef>
                <a:spcPts val="0"/>
              </a:spcBef>
              <a:spcAft>
                <a:spcPts val="0"/>
              </a:spcAft>
              <a:buClr>
                <a:schemeClr val="lt2"/>
              </a:buClr>
              <a:buSzPts val="3000"/>
              <a:buNone/>
              <a:defRPr>
                <a:solidFill>
                  <a:schemeClr val="lt2"/>
                </a:solidFill>
              </a:defRPr>
            </a:lvl9pPr>
          </a:lstStyle>
          <a:p>
            <a:endParaRPr/>
          </a:p>
        </p:txBody>
      </p:sp>
      <p:sp>
        <p:nvSpPr>
          <p:cNvPr id="2516" name="Google Shape;2516;p70"/>
          <p:cNvSpPr txBox="1">
            <a:spLocks noGrp="1"/>
          </p:cNvSpPr>
          <p:nvPr>
            <p:ph type="title" idx="5"/>
          </p:nvPr>
        </p:nvSpPr>
        <p:spPr>
          <a:xfrm>
            <a:off x="5169188" y="1904100"/>
            <a:ext cx="1834500" cy="520200"/>
          </a:xfrm>
          <a:prstGeom prst="rect">
            <a:avLst/>
          </a:prstGeom>
        </p:spPr>
        <p:txBody>
          <a:bodyPr spcFirstLastPara="1" wrap="square" lIns="91425" tIns="0" rIns="91425" bIns="91425" anchor="t" anchorCtr="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a:endParaRPr/>
          </a:p>
        </p:txBody>
      </p:sp>
      <p:sp>
        <p:nvSpPr>
          <p:cNvPr id="2517" name="Google Shape;2517;p70"/>
          <p:cNvSpPr txBox="1">
            <a:spLocks noGrp="1"/>
          </p:cNvSpPr>
          <p:nvPr>
            <p:ph type="body" idx="1"/>
          </p:nvPr>
        </p:nvSpPr>
        <p:spPr>
          <a:xfrm>
            <a:off x="115025" y="24874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18" name="Google Shape;2518;p70"/>
          <p:cNvSpPr txBox="1">
            <a:spLocks noGrp="1"/>
          </p:cNvSpPr>
          <p:nvPr>
            <p:ph type="body" idx="6"/>
          </p:nvPr>
        </p:nvSpPr>
        <p:spPr>
          <a:xfrm>
            <a:off x="115025" y="33951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19" name="Google Shape;2519;p70"/>
          <p:cNvSpPr txBox="1">
            <a:spLocks noGrp="1"/>
          </p:cNvSpPr>
          <p:nvPr>
            <p:ph type="body" idx="7"/>
          </p:nvPr>
        </p:nvSpPr>
        <p:spPr>
          <a:xfrm>
            <a:off x="2634200" y="24874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20" name="Google Shape;2520;p70"/>
          <p:cNvSpPr txBox="1">
            <a:spLocks noGrp="1"/>
          </p:cNvSpPr>
          <p:nvPr>
            <p:ph type="body" idx="8"/>
          </p:nvPr>
        </p:nvSpPr>
        <p:spPr>
          <a:xfrm>
            <a:off x="2634200" y="33951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21" name="Google Shape;2521;p70"/>
          <p:cNvSpPr txBox="1">
            <a:spLocks noGrp="1"/>
          </p:cNvSpPr>
          <p:nvPr>
            <p:ph type="body" idx="9"/>
          </p:nvPr>
        </p:nvSpPr>
        <p:spPr>
          <a:xfrm>
            <a:off x="5169188" y="24874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22" name="Google Shape;2522;p70"/>
          <p:cNvSpPr txBox="1">
            <a:spLocks noGrp="1"/>
          </p:cNvSpPr>
          <p:nvPr>
            <p:ph type="body" idx="13"/>
          </p:nvPr>
        </p:nvSpPr>
        <p:spPr>
          <a:xfrm>
            <a:off x="5169188" y="3395173"/>
            <a:ext cx="1834500" cy="8898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23" name="Google Shape;2523;p70"/>
          <p:cNvSpPr txBox="1">
            <a:spLocks noGrp="1"/>
          </p:cNvSpPr>
          <p:nvPr>
            <p:ph type="title" idx="14"/>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orient="horz">
          <p15:clr>
            <a:srgbClr val="E46962"/>
          </p15:clr>
        </p15:guide>
        <p15:guide id="2" pos="5760">
          <p15:clr>
            <a:srgbClr val="E46962"/>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Four big ideas Alt 1">
  <p:cSld name="BLANK_1_1_1_1_1_1_1_1_1_1_1_1_1_1_1">
    <p:bg>
      <p:bgPr>
        <a:solidFill>
          <a:schemeClr val="lt1"/>
        </a:solidFill>
        <a:effectLst/>
      </p:bgPr>
    </p:bg>
    <p:spTree>
      <p:nvGrpSpPr>
        <p:cNvPr id="1" name="Shape 2524"/>
        <p:cNvGrpSpPr/>
        <p:nvPr/>
      </p:nvGrpSpPr>
      <p:grpSpPr>
        <a:xfrm>
          <a:off x="0" y="0"/>
          <a:ext cx="0" cy="0"/>
          <a:chOff x="0" y="0"/>
          <a:chExt cx="0" cy="0"/>
        </a:xfrm>
      </p:grpSpPr>
      <p:grpSp>
        <p:nvGrpSpPr>
          <p:cNvPr id="2525" name="Google Shape;2525;p71"/>
          <p:cNvGrpSpPr/>
          <p:nvPr/>
        </p:nvGrpSpPr>
        <p:grpSpPr>
          <a:xfrm>
            <a:off x="0" y="506850"/>
            <a:ext cx="930250" cy="2593175"/>
            <a:chOff x="0" y="506850"/>
            <a:chExt cx="930250" cy="2593175"/>
          </a:xfrm>
        </p:grpSpPr>
        <p:grpSp>
          <p:nvGrpSpPr>
            <p:cNvPr id="2526" name="Google Shape;2526;p71"/>
            <p:cNvGrpSpPr/>
            <p:nvPr/>
          </p:nvGrpSpPr>
          <p:grpSpPr>
            <a:xfrm>
              <a:off x="0" y="877050"/>
              <a:ext cx="930250" cy="2222975"/>
              <a:chOff x="1233650" y="2421900"/>
              <a:chExt cx="930250" cy="2222975"/>
            </a:xfrm>
          </p:grpSpPr>
          <p:grpSp>
            <p:nvGrpSpPr>
              <p:cNvPr id="2527" name="Google Shape;2527;p71"/>
              <p:cNvGrpSpPr/>
              <p:nvPr/>
            </p:nvGrpSpPr>
            <p:grpSpPr>
              <a:xfrm>
                <a:off x="1233650" y="2793625"/>
                <a:ext cx="560050" cy="1851250"/>
                <a:chOff x="1381975" y="3249175"/>
                <a:chExt cx="560050" cy="1851250"/>
              </a:xfrm>
            </p:grpSpPr>
            <p:sp>
              <p:nvSpPr>
                <p:cNvPr id="2528" name="Google Shape;2528;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29" name="Google Shape;2529;p71"/>
                <p:cNvSpPr/>
                <p:nvPr/>
              </p:nvSpPr>
              <p:spPr>
                <a:xfrm>
                  <a:off x="1381975" y="3619500"/>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2530" name="Google Shape;2530;p71"/>
                <p:cNvGrpSpPr/>
                <p:nvPr/>
              </p:nvGrpSpPr>
              <p:grpSpPr>
                <a:xfrm>
                  <a:off x="1381975" y="3989700"/>
                  <a:ext cx="560050" cy="1110725"/>
                  <a:chOff x="1381975" y="3249175"/>
                  <a:chExt cx="560050" cy="1110725"/>
                </a:xfrm>
              </p:grpSpPr>
              <p:sp>
                <p:nvSpPr>
                  <p:cNvPr id="2531" name="Google Shape;2531;p71"/>
                  <p:cNvSpPr/>
                  <p:nvPr/>
                </p:nvSpPr>
                <p:spPr>
                  <a:xfrm>
                    <a:off x="1381975" y="3249175"/>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32" name="Google Shape;2532;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33" name="Google Shape;2533;p71"/>
                  <p:cNvSpPr/>
                  <p:nvPr/>
                </p:nvSpPr>
                <p:spPr>
                  <a:xfrm>
                    <a:off x="1381975" y="3989700"/>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534" name="Google Shape;2534;p71"/>
                <p:cNvGrpSpPr/>
                <p:nvPr/>
              </p:nvGrpSpPr>
              <p:grpSpPr>
                <a:xfrm>
                  <a:off x="1381975" y="4360025"/>
                  <a:ext cx="560050" cy="370200"/>
                  <a:chOff x="1381975" y="3249175"/>
                  <a:chExt cx="560050" cy="370200"/>
                </a:xfrm>
              </p:grpSpPr>
              <p:sp>
                <p:nvSpPr>
                  <p:cNvPr id="2535" name="Google Shape;2535;p71"/>
                  <p:cNvSpPr/>
                  <p:nvPr/>
                </p:nvSpPr>
                <p:spPr>
                  <a:xfrm>
                    <a:off x="1381975" y="3249175"/>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36" name="Google Shape;2536;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537" name="Google Shape;2537;p71"/>
              <p:cNvSpPr/>
              <p:nvPr/>
            </p:nvSpPr>
            <p:spPr>
              <a:xfrm>
                <a:off x="1793700" y="242190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538" name="Google Shape;2538;p71"/>
            <p:cNvSpPr/>
            <p:nvPr/>
          </p:nvSpPr>
          <p:spPr>
            <a:xfrm>
              <a:off x="183800" y="50685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539" name="Google Shape;2539;p71"/>
          <p:cNvSpPr txBox="1">
            <a:spLocks noGrp="1"/>
          </p:cNvSpPr>
          <p:nvPr>
            <p:ph type="title"/>
          </p:nvPr>
        </p:nvSpPr>
        <p:spPr>
          <a:xfrm>
            <a:off x="38100" y="319650"/>
            <a:ext cx="1823100" cy="520200"/>
          </a:xfrm>
          <a:prstGeom prst="rect">
            <a:avLst/>
          </a:prstGeom>
        </p:spPr>
        <p:txBody>
          <a:bodyPr spcFirstLastPara="1" wrap="square" lIns="182875" tIns="91425" rIns="91425" bIns="91425" anchor="t" anchorCtr="0">
            <a:no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a:endParaRPr/>
          </a:p>
        </p:txBody>
      </p:sp>
      <p:sp>
        <p:nvSpPr>
          <p:cNvPr id="2540" name="Google Shape;2540;p71"/>
          <p:cNvSpPr txBox="1">
            <a:spLocks noGrp="1"/>
          </p:cNvSpPr>
          <p:nvPr>
            <p:ph type="subTitle" idx="1"/>
          </p:nvPr>
        </p:nvSpPr>
        <p:spPr>
          <a:xfrm>
            <a:off x="2176499" y="319800"/>
            <a:ext cx="3904200" cy="5202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a:endParaRPr/>
          </a:p>
        </p:txBody>
      </p:sp>
      <p:sp>
        <p:nvSpPr>
          <p:cNvPr id="2541" name="Google Shape;2541;p71"/>
          <p:cNvSpPr txBox="1">
            <a:spLocks noGrp="1"/>
          </p:cNvSpPr>
          <p:nvPr>
            <p:ph type="subTitle" idx="2"/>
          </p:nvPr>
        </p:nvSpPr>
        <p:spPr>
          <a:xfrm>
            <a:off x="2942250" y="1877700"/>
            <a:ext cx="1564500" cy="452700"/>
          </a:xfrm>
          <a:prstGeom prst="rect">
            <a:avLst/>
          </a:prstGeom>
        </p:spPr>
        <p:txBody>
          <a:bodyPr spcFirstLastPara="1" wrap="square" lIns="91425" tIns="91425" rIns="91425" bIns="91425" anchor="t" anchorCtr="0">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a:endParaRPr/>
          </a:p>
        </p:txBody>
      </p:sp>
      <p:sp>
        <p:nvSpPr>
          <p:cNvPr id="2542" name="Google Shape;2542;p71"/>
          <p:cNvSpPr txBox="1">
            <a:spLocks noGrp="1"/>
          </p:cNvSpPr>
          <p:nvPr>
            <p:ph type="subTitle" idx="3"/>
          </p:nvPr>
        </p:nvSpPr>
        <p:spPr>
          <a:xfrm>
            <a:off x="1078950" y="2330400"/>
            <a:ext cx="1564500" cy="16449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543" name="Google Shape;2543;p71"/>
          <p:cNvSpPr txBox="1">
            <a:spLocks noGrp="1"/>
          </p:cNvSpPr>
          <p:nvPr>
            <p:ph type="subTitle" idx="4"/>
          </p:nvPr>
        </p:nvSpPr>
        <p:spPr>
          <a:xfrm>
            <a:off x="4798644" y="1877700"/>
            <a:ext cx="1564500" cy="452700"/>
          </a:xfrm>
          <a:prstGeom prst="rect">
            <a:avLst/>
          </a:prstGeom>
        </p:spPr>
        <p:txBody>
          <a:bodyPr spcFirstLastPara="1" wrap="square" lIns="91425" tIns="91425" rIns="91425" bIns="91425" anchor="t" anchorCtr="0">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a:endParaRPr/>
          </a:p>
        </p:txBody>
      </p:sp>
      <p:sp>
        <p:nvSpPr>
          <p:cNvPr id="2544" name="Google Shape;2544;p71"/>
          <p:cNvSpPr txBox="1">
            <a:spLocks noGrp="1"/>
          </p:cNvSpPr>
          <p:nvPr>
            <p:ph type="subTitle" idx="5"/>
          </p:nvPr>
        </p:nvSpPr>
        <p:spPr>
          <a:xfrm>
            <a:off x="2942257" y="2330400"/>
            <a:ext cx="1564500" cy="16449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545" name="Google Shape;2545;p71"/>
          <p:cNvSpPr txBox="1">
            <a:spLocks noGrp="1"/>
          </p:cNvSpPr>
          <p:nvPr>
            <p:ph type="subTitle" idx="6"/>
          </p:nvPr>
        </p:nvSpPr>
        <p:spPr>
          <a:xfrm>
            <a:off x="6671581" y="1877700"/>
            <a:ext cx="1564500" cy="452700"/>
          </a:xfrm>
          <a:prstGeom prst="rect">
            <a:avLst/>
          </a:prstGeom>
        </p:spPr>
        <p:txBody>
          <a:bodyPr spcFirstLastPara="1" wrap="square" lIns="91425" tIns="91425" rIns="91425" bIns="91425" anchor="t" anchorCtr="0">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a:endParaRPr/>
          </a:p>
        </p:txBody>
      </p:sp>
      <p:sp>
        <p:nvSpPr>
          <p:cNvPr id="2546" name="Google Shape;2546;p71"/>
          <p:cNvSpPr txBox="1">
            <a:spLocks noGrp="1"/>
          </p:cNvSpPr>
          <p:nvPr>
            <p:ph type="subTitle" idx="7"/>
          </p:nvPr>
        </p:nvSpPr>
        <p:spPr>
          <a:xfrm>
            <a:off x="4798647" y="2330400"/>
            <a:ext cx="1564500" cy="16449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grpSp>
        <p:nvGrpSpPr>
          <p:cNvPr id="2547" name="Google Shape;2547;p71"/>
          <p:cNvGrpSpPr/>
          <p:nvPr/>
        </p:nvGrpSpPr>
        <p:grpSpPr>
          <a:xfrm rot="5400000">
            <a:off x="7381575" y="-838700"/>
            <a:ext cx="930250" cy="2591775"/>
            <a:chOff x="0" y="508250"/>
            <a:chExt cx="930250" cy="2591775"/>
          </a:xfrm>
        </p:grpSpPr>
        <p:grpSp>
          <p:nvGrpSpPr>
            <p:cNvPr id="2548" name="Google Shape;2548;p71"/>
            <p:cNvGrpSpPr/>
            <p:nvPr/>
          </p:nvGrpSpPr>
          <p:grpSpPr>
            <a:xfrm>
              <a:off x="0" y="877050"/>
              <a:ext cx="930250" cy="2222975"/>
              <a:chOff x="1233650" y="2421900"/>
              <a:chExt cx="930250" cy="2222975"/>
            </a:xfrm>
          </p:grpSpPr>
          <p:grpSp>
            <p:nvGrpSpPr>
              <p:cNvPr id="2549" name="Google Shape;2549;p71"/>
              <p:cNvGrpSpPr/>
              <p:nvPr/>
            </p:nvGrpSpPr>
            <p:grpSpPr>
              <a:xfrm>
                <a:off x="1233650" y="2793625"/>
                <a:ext cx="930250" cy="1851250"/>
                <a:chOff x="1381975" y="3249175"/>
                <a:chExt cx="930250" cy="1851250"/>
              </a:xfrm>
            </p:grpSpPr>
            <p:grpSp>
              <p:nvGrpSpPr>
                <p:cNvPr id="2550" name="Google Shape;2550;p71"/>
                <p:cNvGrpSpPr/>
                <p:nvPr/>
              </p:nvGrpSpPr>
              <p:grpSpPr>
                <a:xfrm>
                  <a:off x="1571825" y="3249175"/>
                  <a:ext cx="740400" cy="370200"/>
                  <a:chOff x="1571825" y="3249175"/>
                  <a:chExt cx="740400" cy="370200"/>
                </a:xfrm>
              </p:grpSpPr>
              <p:sp>
                <p:nvSpPr>
                  <p:cNvPr id="2551" name="Google Shape;2551;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52" name="Google Shape;2552;p71"/>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553" name="Google Shape;2553;p71"/>
                <p:cNvSpPr/>
                <p:nvPr/>
              </p:nvSpPr>
              <p:spPr>
                <a:xfrm>
                  <a:off x="1381975" y="3619500"/>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nvGrpSpPr>
                <p:cNvPr id="2554" name="Google Shape;2554;p71"/>
                <p:cNvGrpSpPr/>
                <p:nvPr/>
              </p:nvGrpSpPr>
              <p:grpSpPr>
                <a:xfrm>
                  <a:off x="1381975" y="3989700"/>
                  <a:ext cx="560050" cy="1110725"/>
                  <a:chOff x="1381975" y="3249175"/>
                  <a:chExt cx="560050" cy="1110725"/>
                </a:xfrm>
              </p:grpSpPr>
              <p:sp>
                <p:nvSpPr>
                  <p:cNvPr id="2555" name="Google Shape;2555;p71"/>
                  <p:cNvSpPr/>
                  <p:nvPr/>
                </p:nvSpPr>
                <p:spPr>
                  <a:xfrm>
                    <a:off x="1381975" y="3249175"/>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56" name="Google Shape;2556;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57" name="Google Shape;2557;p71"/>
                  <p:cNvSpPr/>
                  <p:nvPr/>
                </p:nvSpPr>
                <p:spPr>
                  <a:xfrm>
                    <a:off x="1381975" y="3989700"/>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558" name="Google Shape;2558;p71"/>
                <p:cNvGrpSpPr/>
                <p:nvPr/>
              </p:nvGrpSpPr>
              <p:grpSpPr>
                <a:xfrm>
                  <a:off x="1381975" y="4360025"/>
                  <a:ext cx="560050" cy="370200"/>
                  <a:chOff x="1381975" y="3249175"/>
                  <a:chExt cx="560050" cy="370200"/>
                </a:xfrm>
              </p:grpSpPr>
              <p:sp>
                <p:nvSpPr>
                  <p:cNvPr id="2559" name="Google Shape;2559;p71"/>
                  <p:cNvSpPr/>
                  <p:nvPr/>
                </p:nvSpPr>
                <p:spPr>
                  <a:xfrm>
                    <a:off x="1381975" y="3249175"/>
                    <a:ext cx="1899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60" name="Google Shape;2560;p71"/>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561" name="Google Shape;2561;p71"/>
              <p:cNvSpPr/>
              <p:nvPr/>
            </p:nvSpPr>
            <p:spPr>
              <a:xfrm>
                <a:off x="1793700" y="242190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562" name="Google Shape;2562;p71"/>
            <p:cNvSpPr/>
            <p:nvPr/>
          </p:nvSpPr>
          <p:spPr>
            <a:xfrm>
              <a:off x="189850" y="50825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563" name="Google Shape;2563;p71"/>
          <p:cNvSpPr txBox="1">
            <a:spLocks noGrp="1"/>
          </p:cNvSpPr>
          <p:nvPr>
            <p:ph type="subTitle" idx="8"/>
          </p:nvPr>
        </p:nvSpPr>
        <p:spPr>
          <a:xfrm>
            <a:off x="6671579" y="2330400"/>
            <a:ext cx="1564500" cy="1644900"/>
          </a:xfrm>
          <a:prstGeom prst="rect">
            <a:avLst/>
          </a:prstGeom>
        </p:spPr>
        <p:txBody>
          <a:bodyPr spcFirstLastPara="1" wrap="square" lIns="91425" tIns="91425" rIns="91425" bIns="91425" anchor="t" anchorCtr="0">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a:endParaRPr/>
          </a:p>
        </p:txBody>
      </p:sp>
      <p:sp>
        <p:nvSpPr>
          <p:cNvPr id="2564" name="Google Shape;2564;p71"/>
          <p:cNvSpPr txBox="1">
            <a:spLocks noGrp="1"/>
          </p:cNvSpPr>
          <p:nvPr>
            <p:ph type="title" idx="9"/>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cxnSp>
        <p:nvCxnSpPr>
          <p:cNvPr id="2565" name="Google Shape;2565;p71"/>
          <p:cNvCxnSpPr/>
          <p:nvPr/>
        </p:nvCxnSpPr>
        <p:spPr>
          <a:xfrm>
            <a:off x="1865850" y="392700"/>
            <a:ext cx="0" cy="390300"/>
          </a:xfrm>
          <a:prstGeom prst="straightConnector1">
            <a:avLst/>
          </a:prstGeom>
          <a:noFill/>
          <a:ln w="19050" cap="flat" cmpd="sng">
            <a:solidFill>
              <a:schemeClr val="accent3"/>
            </a:solidFill>
            <a:prstDash val="solid"/>
            <a:round/>
            <a:headEnd type="none" w="med" len="med"/>
            <a:tailEnd type="none" w="med" len="med"/>
          </a:ln>
        </p:spPr>
      </p:cxnSp>
      <p:sp>
        <p:nvSpPr>
          <p:cNvPr id="2566" name="Google Shape;2566;p71"/>
          <p:cNvSpPr/>
          <p:nvPr/>
        </p:nvSpPr>
        <p:spPr>
          <a:xfrm rot="5400000">
            <a:off x="8773788" y="922313"/>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67" name="Google Shape;2567;p71"/>
          <p:cNvSpPr/>
          <p:nvPr/>
        </p:nvSpPr>
        <p:spPr>
          <a:xfrm rot="5400000">
            <a:off x="8773788" y="1292513"/>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68" name="Google Shape;2568;p71"/>
          <p:cNvSpPr txBox="1">
            <a:spLocks noGrp="1"/>
          </p:cNvSpPr>
          <p:nvPr>
            <p:ph type="subTitle" idx="13"/>
          </p:nvPr>
        </p:nvSpPr>
        <p:spPr>
          <a:xfrm>
            <a:off x="1078938" y="1877700"/>
            <a:ext cx="1564500" cy="452700"/>
          </a:xfrm>
          <a:prstGeom prst="rect">
            <a:avLst/>
          </a:prstGeom>
        </p:spPr>
        <p:txBody>
          <a:bodyPr spcFirstLastPara="1" wrap="square" lIns="91425" tIns="91425" rIns="91425" bIns="91425" anchor="t" anchorCtr="0">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a:endParaRPr/>
          </a:p>
        </p:txBody>
      </p:sp>
      <p:sp>
        <p:nvSpPr>
          <p:cNvPr id="2569" name="Google Shape;2569;p71"/>
          <p:cNvSpPr txBox="1">
            <a:spLocks noGrp="1"/>
          </p:cNvSpPr>
          <p:nvPr>
            <p:ph type="title" idx="14"/>
          </p:nvPr>
        </p:nvSpPr>
        <p:spPr>
          <a:xfrm>
            <a:off x="3484500" y="1377875"/>
            <a:ext cx="473100" cy="390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a:endParaRPr/>
          </a:p>
        </p:txBody>
      </p:sp>
      <p:sp>
        <p:nvSpPr>
          <p:cNvPr id="2570" name="Google Shape;2570;p71"/>
          <p:cNvSpPr txBox="1">
            <a:spLocks noGrp="1"/>
          </p:cNvSpPr>
          <p:nvPr>
            <p:ph type="title" idx="15"/>
          </p:nvPr>
        </p:nvSpPr>
        <p:spPr>
          <a:xfrm>
            <a:off x="7204200" y="1411200"/>
            <a:ext cx="473100" cy="390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1800"/>
              <a:buFont typeface="IBM Plex Sans"/>
              <a:buNone/>
              <a:defRPr sz="1800" b="1"/>
            </a:lvl1pPr>
            <a:lvl2pPr lvl="1" algn="ctr">
              <a:spcBef>
                <a:spcPts val="0"/>
              </a:spcBef>
              <a:spcAft>
                <a:spcPts val="0"/>
              </a:spcAft>
              <a:buClr>
                <a:schemeClr val="lt1"/>
              </a:buClr>
              <a:buSzPts val="3000"/>
              <a:buNone/>
              <a:defRPr b="1">
                <a:solidFill>
                  <a:schemeClr val="lt1"/>
                </a:solidFill>
              </a:defRPr>
            </a:lvl2pPr>
            <a:lvl3pPr lvl="2" algn="ctr">
              <a:spcBef>
                <a:spcPts val="0"/>
              </a:spcBef>
              <a:spcAft>
                <a:spcPts val="0"/>
              </a:spcAft>
              <a:buClr>
                <a:schemeClr val="lt1"/>
              </a:buClr>
              <a:buSzPts val="3000"/>
              <a:buNone/>
              <a:defRPr b="1">
                <a:solidFill>
                  <a:schemeClr val="lt1"/>
                </a:solidFill>
              </a:defRPr>
            </a:lvl3pPr>
            <a:lvl4pPr lvl="3" algn="ctr">
              <a:spcBef>
                <a:spcPts val="0"/>
              </a:spcBef>
              <a:spcAft>
                <a:spcPts val="0"/>
              </a:spcAft>
              <a:buClr>
                <a:schemeClr val="lt1"/>
              </a:buClr>
              <a:buSzPts val="3000"/>
              <a:buNone/>
              <a:defRPr b="1">
                <a:solidFill>
                  <a:schemeClr val="lt1"/>
                </a:solidFill>
              </a:defRPr>
            </a:lvl4pPr>
            <a:lvl5pPr lvl="4" algn="ctr">
              <a:spcBef>
                <a:spcPts val="0"/>
              </a:spcBef>
              <a:spcAft>
                <a:spcPts val="0"/>
              </a:spcAft>
              <a:buClr>
                <a:schemeClr val="lt1"/>
              </a:buClr>
              <a:buSzPts val="3000"/>
              <a:buNone/>
              <a:defRPr b="1">
                <a:solidFill>
                  <a:schemeClr val="lt1"/>
                </a:solidFill>
              </a:defRPr>
            </a:lvl5pPr>
            <a:lvl6pPr lvl="5" algn="ctr">
              <a:spcBef>
                <a:spcPts val="0"/>
              </a:spcBef>
              <a:spcAft>
                <a:spcPts val="0"/>
              </a:spcAft>
              <a:buClr>
                <a:schemeClr val="lt1"/>
              </a:buClr>
              <a:buSzPts val="3000"/>
              <a:buNone/>
              <a:defRPr b="1">
                <a:solidFill>
                  <a:schemeClr val="lt1"/>
                </a:solidFill>
              </a:defRPr>
            </a:lvl6pPr>
            <a:lvl7pPr lvl="6" algn="ctr">
              <a:spcBef>
                <a:spcPts val="0"/>
              </a:spcBef>
              <a:spcAft>
                <a:spcPts val="0"/>
              </a:spcAft>
              <a:buClr>
                <a:schemeClr val="lt1"/>
              </a:buClr>
              <a:buSzPts val="3000"/>
              <a:buNone/>
              <a:defRPr b="1">
                <a:solidFill>
                  <a:schemeClr val="lt1"/>
                </a:solidFill>
              </a:defRPr>
            </a:lvl7pPr>
            <a:lvl8pPr lvl="7" algn="ctr">
              <a:spcBef>
                <a:spcPts val="0"/>
              </a:spcBef>
              <a:spcAft>
                <a:spcPts val="0"/>
              </a:spcAft>
              <a:buClr>
                <a:schemeClr val="lt1"/>
              </a:buClr>
              <a:buSzPts val="3000"/>
              <a:buNone/>
              <a:defRPr b="1">
                <a:solidFill>
                  <a:schemeClr val="lt1"/>
                </a:solidFill>
              </a:defRPr>
            </a:lvl8pPr>
            <a:lvl9pPr lvl="8" algn="ctr">
              <a:spcBef>
                <a:spcPts val="0"/>
              </a:spcBef>
              <a:spcAft>
                <a:spcPts val="0"/>
              </a:spcAft>
              <a:buClr>
                <a:schemeClr val="lt1"/>
              </a:buClr>
              <a:buSzPts val="3000"/>
              <a:buNone/>
              <a:defRPr b="1">
                <a:solidFill>
                  <a:schemeClr val="lt1"/>
                </a:solidFill>
              </a:defRPr>
            </a:lvl9pPr>
          </a:lstStyle>
          <a:p>
            <a:endParaRPr/>
          </a:p>
        </p:txBody>
      </p:sp>
      <p:sp>
        <p:nvSpPr>
          <p:cNvPr id="2571" name="Google Shape;2571;p71"/>
          <p:cNvSpPr txBox="1">
            <a:spLocks noGrp="1"/>
          </p:cNvSpPr>
          <p:nvPr>
            <p:ph type="title" idx="16"/>
          </p:nvPr>
        </p:nvSpPr>
        <p:spPr>
          <a:xfrm>
            <a:off x="5344350" y="1411200"/>
            <a:ext cx="473100" cy="390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a:endParaRPr/>
          </a:p>
        </p:txBody>
      </p:sp>
      <p:sp>
        <p:nvSpPr>
          <p:cNvPr id="2572" name="Google Shape;2572;p71"/>
          <p:cNvSpPr txBox="1">
            <a:spLocks noGrp="1"/>
          </p:cNvSpPr>
          <p:nvPr>
            <p:ph type="title" idx="17"/>
          </p:nvPr>
        </p:nvSpPr>
        <p:spPr>
          <a:xfrm>
            <a:off x="1624650" y="1377875"/>
            <a:ext cx="473100" cy="390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a:endParaRPr/>
          </a:p>
        </p:txBody>
      </p:sp>
      <p:sp>
        <p:nvSpPr>
          <p:cNvPr id="2573" name="Google Shape;2573;p71"/>
          <p:cNvSpPr txBox="1">
            <a:spLocks noGrp="1"/>
          </p:cNvSpPr>
          <p:nvPr>
            <p:ph type="title" idx="18"/>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pos="1175">
          <p15:clr>
            <a:srgbClr val="E46962"/>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Four big ideas - Alt 2">
  <p:cSld name="BLANK_1_1_1_1_1_1_1_1_1_1_1_1_1_1_1_2">
    <p:bg>
      <p:bgPr>
        <a:solidFill>
          <a:schemeClr val="lt1"/>
        </a:solidFill>
        <a:effectLst/>
      </p:bgPr>
    </p:bg>
    <p:spTree>
      <p:nvGrpSpPr>
        <p:cNvPr id="1" name="Shape 2574"/>
        <p:cNvGrpSpPr/>
        <p:nvPr/>
      </p:nvGrpSpPr>
      <p:grpSpPr>
        <a:xfrm>
          <a:off x="0" y="0"/>
          <a:ext cx="0" cy="0"/>
          <a:chOff x="0" y="0"/>
          <a:chExt cx="0" cy="0"/>
        </a:xfrm>
      </p:grpSpPr>
      <p:sp>
        <p:nvSpPr>
          <p:cNvPr id="2575" name="Google Shape;2575;p72"/>
          <p:cNvSpPr txBox="1">
            <a:spLocks noGrp="1"/>
          </p:cNvSpPr>
          <p:nvPr>
            <p:ph type="body" idx="1"/>
          </p:nvPr>
        </p:nvSpPr>
        <p:spPr>
          <a:xfrm>
            <a:off x="1867950" y="2035300"/>
            <a:ext cx="2700000" cy="822900"/>
          </a:xfrm>
          <a:prstGeom prst="rect">
            <a:avLst/>
          </a:prstGeom>
        </p:spPr>
        <p:txBody>
          <a:bodyPr spcFirstLastPara="1" wrap="square" lIns="91425" tIns="0" rIns="91425" bIns="91425" anchor="t" anchorCtr="0">
            <a:noAutofit/>
          </a:bodyPr>
          <a:lstStyle>
            <a:lvl1pPr marL="457200" lvl="0"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76" name="Google Shape;2576;p72"/>
          <p:cNvSpPr txBox="1">
            <a:spLocks noGrp="1"/>
          </p:cNvSpPr>
          <p:nvPr>
            <p:ph type="body" idx="2"/>
          </p:nvPr>
        </p:nvSpPr>
        <p:spPr>
          <a:xfrm>
            <a:off x="1867950" y="3405150"/>
            <a:ext cx="2700000" cy="822900"/>
          </a:xfrm>
          <a:prstGeom prst="rect">
            <a:avLst/>
          </a:prstGeom>
        </p:spPr>
        <p:txBody>
          <a:bodyPr spcFirstLastPara="1" wrap="square" lIns="91425" tIns="0" rIns="91425" bIns="91425" anchor="t" anchorCtr="0">
            <a:noAutofit/>
          </a:bodyPr>
          <a:lstStyle>
            <a:lvl1pPr marL="457200" lvl="0"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77" name="Google Shape;2577;p72"/>
          <p:cNvSpPr txBox="1">
            <a:spLocks noGrp="1"/>
          </p:cNvSpPr>
          <p:nvPr>
            <p:ph type="body" idx="3"/>
          </p:nvPr>
        </p:nvSpPr>
        <p:spPr>
          <a:xfrm>
            <a:off x="5297575" y="2035300"/>
            <a:ext cx="2700000" cy="822900"/>
          </a:xfrm>
          <a:prstGeom prst="rect">
            <a:avLst/>
          </a:prstGeom>
        </p:spPr>
        <p:txBody>
          <a:bodyPr spcFirstLastPara="1" wrap="square" lIns="91425" tIns="0" rIns="91425" bIns="91425" anchor="t" anchorCtr="0">
            <a:noAutofit/>
          </a:bodyPr>
          <a:lstStyle>
            <a:lvl1pPr marL="457200" lvl="0"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578" name="Google Shape;2578;p72"/>
          <p:cNvSpPr txBox="1">
            <a:spLocks noGrp="1"/>
          </p:cNvSpPr>
          <p:nvPr>
            <p:ph type="body" idx="4"/>
          </p:nvPr>
        </p:nvSpPr>
        <p:spPr>
          <a:xfrm>
            <a:off x="5297575" y="3405150"/>
            <a:ext cx="2700000" cy="822900"/>
          </a:xfrm>
          <a:prstGeom prst="rect">
            <a:avLst/>
          </a:prstGeom>
        </p:spPr>
        <p:txBody>
          <a:bodyPr spcFirstLastPara="1" wrap="square" lIns="91425" tIns="0" rIns="91425" bIns="91425" anchor="t" anchorCtr="0">
            <a:noAutofit/>
          </a:bodyPr>
          <a:lstStyle>
            <a:lvl1pPr marL="457200" lvl="0"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grpSp>
        <p:nvGrpSpPr>
          <p:cNvPr id="2579" name="Google Shape;2579;p72"/>
          <p:cNvGrpSpPr/>
          <p:nvPr/>
        </p:nvGrpSpPr>
        <p:grpSpPr>
          <a:xfrm>
            <a:off x="7073603" y="0"/>
            <a:ext cx="2070408" cy="1617374"/>
            <a:chOff x="6787102" y="-57263"/>
            <a:chExt cx="2403260" cy="1877393"/>
          </a:xfrm>
        </p:grpSpPr>
        <p:grpSp>
          <p:nvGrpSpPr>
            <p:cNvPr id="2580" name="Google Shape;2580;p72"/>
            <p:cNvGrpSpPr/>
            <p:nvPr/>
          </p:nvGrpSpPr>
          <p:grpSpPr>
            <a:xfrm rot="10800000">
              <a:off x="8286413" y="1320355"/>
              <a:ext cx="903863" cy="499775"/>
              <a:chOff x="532097" y="3249175"/>
              <a:chExt cx="669528" cy="370204"/>
            </a:xfrm>
          </p:grpSpPr>
          <p:sp>
            <p:nvSpPr>
              <p:cNvPr id="2581" name="Google Shape;2581;p72"/>
              <p:cNvSpPr/>
              <p:nvPr/>
            </p:nvSpPr>
            <p:spPr>
              <a:xfrm>
                <a:off x="532097" y="3249179"/>
                <a:ext cx="2994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82" name="Google Shape;2582;p72"/>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583" name="Google Shape;2583;p72"/>
            <p:cNvGrpSpPr/>
            <p:nvPr/>
          </p:nvGrpSpPr>
          <p:grpSpPr>
            <a:xfrm rot="10800000">
              <a:off x="6787103" y="820419"/>
              <a:ext cx="2402289" cy="499772"/>
              <a:chOff x="532752" y="3249175"/>
              <a:chExt cx="1779473" cy="370202"/>
            </a:xfrm>
          </p:grpSpPr>
          <p:sp>
            <p:nvSpPr>
              <p:cNvPr id="2584" name="Google Shape;2584;p72"/>
              <p:cNvSpPr/>
              <p:nvPr/>
            </p:nvSpPr>
            <p:spPr>
              <a:xfrm>
                <a:off x="532752" y="3249177"/>
                <a:ext cx="2988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85" name="Google Shape;2585;p72"/>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86" name="Google Shape;2586;p72"/>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87" name="Google Shape;2587;p72"/>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588" name="Google Shape;2588;p72"/>
            <p:cNvGrpSpPr/>
            <p:nvPr/>
          </p:nvGrpSpPr>
          <p:grpSpPr>
            <a:xfrm rot="10800000">
              <a:off x="7286873" y="320651"/>
              <a:ext cx="1499310" cy="499770"/>
              <a:chOff x="831425" y="3249175"/>
              <a:chExt cx="1110600" cy="370200"/>
            </a:xfrm>
          </p:grpSpPr>
          <p:sp>
            <p:nvSpPr>
              <p:cNvPr id="2589" name="Google Shape;2589;p72"/>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0" name="Google Shape;2590;p72"/>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1" name="Google Shape;2591;p72"/>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592" name="Google Shape;2592;p72"/>
            <p:cNvGrpSpPr/>
            <p:nvPr/>
          </p:nvGrpSpPr>
          <p:grpSpPr>
            <a:xfrm rot="10800000">
              <a:off x="6787102" y="-57263"/>
              <a:ext cx="2403260" cy="377865"/>
              <a:chOff x="532032" y="3249173"/>
              <a:chExt cx="1780193" cy="370202"/>
            </a:xfrm>
          </p:grpSpPr>
          <p:sp>
            <p:nvSpPr>
              <p:cNvPr id="2593" name="Google Shape;2593;p72"/>
              <p:cNvSpPr/>
              <p:nvPr/>
            </p:nvSpPr>
            <p:spPr>
              <a:xfrm>
                <a:off x="532032" y="3249173"/>
                <a:ext cx="2994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4" name="Google Shape;2594;p72"/>
              <p:cNvSpPr/>
              <p:nvPr/>
            </p:nvSpPr>
            <p:spPr>
              <a:xfrm>
                <a:off x="831430" y="3249173"/>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5" name="Google Shape;2595;p72"/>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6" name="Google Shape;2596;p72"/>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7" name="Google Shape;2597;p72"/>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598" name="Google Shape;2598;p72"/>
          <p:cNvSpPr/>
          <p:nvPr/>
        </p:nvSpPr>
        <p:spPr>
          <a:xfrm rot="10800000" flipH="1">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599" name="Google Shape;2599;p72"/>
          <p:cNvSpPr/>
          <p:nvPr/>
        </p:nvSpPr>
        <p:spPr>
          <a:xfrm rot="10800000" flipH="1">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00" name="Google Shape;2600;p72"/>
          <p:cNvSpPr/>
          <p:nvPr/>
        </p:nvSpPr>
        <p:spPr>
          <a:xfrm rot="10800000" flipH="1">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01" name="Google Shape;2601;p72"/>
          <p:cNvSpPr/>
          <p:nvPr/>
        </p:nvSpPr>
        <p:spPr>
          <a:xfrm rot="10800000" flipH="1">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02" name="Google Shape;2602;p72"/>
          <p:cNvSpPr txBox="1">
            <a:spLocks noGrp="1"/>
          </p:cNvSpPr>
          <p:nvPr>
            <p:ph type="title"/>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603" name="Google Shape;2603;p72"/>
          <p:cNvSpPr txBox="1">
            <a:spLocks noGrp="1"/>
          </p:cNvSpPr>
          <p:nvPr>
            <p:ph type="title" idx="5"/>
          </p:nvPr>
        </p:nvSpPr>
        <p:spPr>
          <a:xfrm>
            <a:off x="38100" y="319650"/>
            <a:ext cx="1823100" cy="520200"/>
          </a:xfrm>
          <a:prstGeom prst="rect">
            <a:avLst/>
          </a:prstGeom>
        </p:spPr>
        <p:txBody>
          <a:bodyPr spcFirstLastPara="1" wrap="square" lIns="182875" tIns="91425" rIns="91425" bIns="91425" anchor="t" anchorCtr="0">
            <a:noAutofit/>
          </a:bodyPr>
          <a:lstStyle>
            <a:lvl1pPr lvl="0">
              <a:spcBef>
                <a:spcPts val="0"/>
              </a:spcBef>
              <a:spcAft>
                <a:spcPts val="0"/>
              </a:spcAft>
              <a:buNone/>
              <a:defRPr sz="1600">
                <a:solidFill>
                  <a:schemeClr val="lt2"/>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a:endParaRPr/>
          </a:p>
        </p:txBody>
      </p:sp>
      <p:sp>
        <p:nvSpPr>
          <p:cNvPr id="2604" name="Google Shape;2604;p72"/>
          <p:cNvSpPr txBox="1">
            <a:spLocks noGrp="1"/>
          </p:cNvSpPr>
          <p:nvPr>
            <p:ph type="subTitle" idx="6"/>
          </p:nvPr>
        </p:nvSpPr>
        <p:spPr>
          <a:xfrm>
            <a:off x="2176499" y="319800"/>
            <a:ext cx="3904200" cy="5202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a:endParaRPr/>
          </a:p>
        </p:txBody>
      </p:sp>
      <p:sp>
        <p:nvSpPr>
          <p:cNvPr id="2605" name="Google Shape;2605;p72"/>
          <p:cNvSpPr txBox="1">
            <a:spLocks noGrp="1"/>
          </p:cNvSpPr>
          <p:nvPr>
            <p:ph type="subTitle" idx="7"/>
          </p:nvPr>
        </p:nvSpPr>
        <p:spPr>
          <a:xfrm>
            <a:off x="1867950" y="1692275"/>
            <a:ext cx="2394900" cy="288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6" name="Google Shape;2606;p72"/>
          <p:cNvSpPr txBox="1">
            <a:spLocks noGrp="1"/>
          </p:cNvSpPr>
          <p:nvPr>
            <p:ph type="subTitle" idx="8"/>
          </p:nvPr>
        </p:nvSpPr>
        <p:spPr>
          <a:xfrm>
            <a:off x="1867950" y="3062125"/>
            <a:ext cx="2394900" cy="288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7" name="Google Shape;2607;p72"/>
          <p:cNvSpPr txBox="1">
            <a:spLocks noGrp="1"/>
          </p:cNvSpPr>
          <p:nvPr>
            <p:ph type="subTitle" idx="9"/>
          </p:nvPr>
        </p:nvSpPr>
        <p:spPr>
          <a:xfrm>
            <a:off x="5297575" y="1692275"/>
            <a:ext cx="2394900" cy="288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8" name="Google Shape;2608;p72"/>
          <p:cNvSpPr txBox="1">
            <a:spLocks noGrp="1"/>
          </p:cNvSpPr>
          <p:nvPr>
            <p:ph type="subTitle" idx="13"/>
          </p:nvPr>
        </p:nvSpPr>
        <p:spPr>
          <a:xfrm>
            <a:off x="5297575" y="3062125"/>
            <a:ext cx="2394900" cy="288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9" name="Google Shape;2609;p72"/>
          <p:cNvSpPr txBox="1">
            <a:spLocks noGrp="1"/>
          </p:cNvSpPr>
          <p:nvPr>
            <p:ph type="title" idx="14"/>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pos="4611">
          <p15:clr>
            <a:srgbClr val="E46962"/>
          </p15:clr>
        </p15:guide>
        <p15:guide id="2" pos="3407">
          <p15:clr>
            <a:srgbClr val="E46962"/>
          </p15:clr>
        </p15:guide>
        <p15:guide id="3" pos="2262">
          <p15:clr>
            <a:srgbClr val="E46962"/>
          </p15:clr>
        </p15:guide>
        <p15:guide id="4" orient="horz" pos="1006">
          <p15:clr>
            <a:srgbClr val="E46962"/>
          </p15:clr>
        </p15:guide>
        <p15:guide id="5" pos="1175">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Four big ideas - Alt 3">
  <p:cSld name="BLANK_1_1_1_1_1_1_1_1_1_1_1_1_1_1_1_2_1">
    <p:bg>
      <p:bgPr>
        <a:solidFill>
          <a:schemeClr val="lt1"/>
        </a:solidFill>
        <a:effectLst/>
      </p:bgPr>
    </p:bg>
    <p:spTree>
      <p:nvGrpSpPr>
        <p:cNvPr id="1" name="Shape 2610"/>
        <p:cNvGrpSpPr/>
        <p:nvPr/>
      </p:nvGrpSpPr>
      <p:grpSpPr>
        <a:xfrm>
          <a:off x="0" y="0"/>
          <a:ext cx="0" cy="0"/>
          <a:chOff x="0" y="0"/>
          <a:chExt cx="0" cy="0"/>
        </a:xfrm>
      </p:grpSpPr>
      <p:sp>
        <p:nvSpPr>
          <p:cNvPr id="2611" name="Google Shape;2611;p73"/>
          <p:cNvSpPr txBox="1">
            <a:spLocks noGrp="1"/>
          </p:cNvSpPr>
          <p:nvPr>
            <p:ph type="title"/>
          </p:nvPr>
        </p:nvSpPr>
        <p:spPr>
          <a:xfrm>
            <a:off x="104850" y="2155850"/>
            <a:ext cx="1583400" cy="520200"/>
          </a:xfrm>
          <a:prstGeom prst="rect">
            <a:avLst/>
          </a:prstGeom>
        </p:spPr>
        <p:txBody>
          <a:bodyPr spcFirstLastPara="1" wrap="square" lIns="91425" tIns="91425" rIns="91425" bIns="91425" anchor="b" anchorCtr="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a:endParaRPr/>
          </a:p>
        </p:txBody>
      </p:sp>
      <p:sp>
        <p:nvSpPr>
          <p:cNvPr id="2612" name="Google Shape;2612;p73"/>
          <p:cNvSpPr txBox="1">
            <a:spLocks noGrp="1"/>
          </p:cNvSpPr>
          <p:nvPr>
            <p:ph type="title" idx="2"/>
          </p:nvPr>
        </p:nvSpPr>
        <p:spPr>
          <a:xfrm>
            <a:off x="1932925" y="2155825"/>
            <a:ext cx="1583400" cy="520200"/>
          </a:xfrm>
          <a:prstGeom prst="rect">
            <a:avLst/>
          </a:prstGeom>
        </p:spPr>
        <p:txBody>
          <a:bodyPr spcFirstLastPara="1" wrap="square" lIns="91425" tIns="91425" rIns="91425" bIns="91425" anchor="b" anchorCtr="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a:endParaRPr/>
          </a:p>
        </p:txBody>
      </p:sp>
      <p:sp>
        <p:nvSpPr>
          <p:cNvPr id="2613" name="Google Shape;2613;p73"/>
          <p:cNvSpPr txBox="1">
            <a:spLocks noGrp="1"/>
          </p:cNvSpPr>
          <p:nvPr>
            <p:ph type="title" idx="3"/>
          </p:nvPr>
        </p:nvSpPr>
        <p:spPr>
          <a:xfrm>
            <a:off x="3761000" y="2155825"/>
            <a:ext cx="1583400" cy="520200"/>
          </a:xfrm>
          <a:prstGeom prst="rect">
            <a:avLst/>
          </a:prstGeom>
        </p:spPr>
        <p:txBody>
          <a:bodyPr spcFirstLastPara="1" wrap="square" lIns="91425" tIns="91425" rIns="91425" bIns="91425" anchor="b" anchorCtr="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a:endParaRPr/>
          </a:p>
        </p:txBody>
      </p:sp>
      <p:sp>
        <p:nvSpPr>
          <p:cNvPr id="2614" name="Google Shape;2614;p73"/>
          <p:cNvSpPr txBox="1">
            <a:spLocks noGrp="1"/>
          </p:cNvSpPr>
          <p:nvPr>
            <p:ph type="title" idx="4"/>
          </p:nvPr>
        </p:nvSpPr>
        <p:spPr>
          <a:xfrm>
            <a:off x="5607150" y="2155825"/>
            <a:ext cx="1583400" cy="520200"/>
          </a:xfrm>
          <a:prstGeom prst="rect">
            <a:avLst/>
          </a:prstGeom>
        </p:spPr>
        <p:txBody>
          <a:bodyPr spcFirstLastPara="1" wrap="square" lIns="91425" tIns="91425" rIns="91425" bIns="91425" anchor="b" anchorCtr="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a:endParaRPr/>
          </a:p>
        </p:txBody>
      </p:sp>
      <p:sp>
        <p:nvSpPr>
          <p:cNvPr id="2615" name="Google Shape;2615;p73"/>
          <p:cNvSpPr txBox="1">
            <a:spLocks noGrp="1"/>
          </p:cNvSpPr>
          <p:nvPr>
            <p:ph type="title" idx="5"/>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616" name="Google Shape;2616;p73"/>
          <p:cNvSpPr txBox="1">
            <a:spLocks noGrp="1"/>
          </p:cNvSpPr>
          <p:nvPr>
            <p:ph type="subTitle" idx="1"/>
          </p:nvPr>
        </p:nvSpPr>
        <p:spPr>
          <a:xfrm>
            <a:off x="2176499" y="319800"/>
            <a:ext cx="3904200" cy="520200"/>
          </a:xfrm>
          <a:prstGeom prst="rect">
            <a:avLst/>
          </a:prstGeom>
        </p:spPr>
        <p:txBody>
          <a:bodyPr spcFirstLastPara="1" wrap="square" lIns="91425" tIns="91425" rIns="91425" bIns="91425" anchor="t" anchorCtr="0">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a:endParaRPr/>
          </a:p>
        </p:txBody>
      </p:sp>
      <p:cxnSp>
        <p:nvCxnSpPr>
          <p:cNvPr id="2617" name="Google Shape;2617;p73"/>
          <p:cNvCxnSpPr/>
          <p:nvPr/>
        </p:nvCxnSpPr>
        <p:spPr>
          <a:xfrm>
            <a:off x="1865850" y="392700"/>
            <a:ext cx="0" cy="390300"/>
          </a:xfrm>
          <a:prstGeom prst="straightConnector1">
            <a:avLst/>
          </a:prstGeom>
          <a:noFill/>
          <a:ln w="19050" cap="flat" cmpd="sng">
            <a:solidFill>
              <a:schemeClr val="accent6"/>
            </a:solidFill>
            <a:prstDash val="solid"/>
            <a:round/>
            <a:headEnd type="none" w="med" len="med"/>
            <a:tailEnd type="none" w="med" len="med"/>
          </a:ln>
        </p:spPr>
      </p:cxnSp>
      <p:grpSp>
        <p:nvGrpSpPr>
          <p:cNvPr id="2618" name="Google Shape;2618;p73"/>
          <p:cNvGrpSpPr/>
          <p:nvPr/>
        </p:nvGrpSpPr>
        <p:grpSpPr>
          <a:xfrm>
            <a:off x="7073603" y="0"/>
            <a:ext cx="2070408" cy="1617374"/>
            <a:chOff x="6787102" y="-57263"/>
            <a:chExt cx="2403260" cy="1877393"/>
          </a:xfrm>
        </p:grpSpPr>
        <p:grpSp>
          <p:nvGrpSpPr>
            <p:cNvPr id="2619" name="Google Shape;2619;p73"/>
            <p:cNvGrpSpPr/>
            <p:nvPr/>
          </p:nvGrpSpPr>
          <p:grpSpPr>
            <a:xfrm rot="10800000">
              <a:off x="8286413" y="1320355"/>
              <a:ext cx="903863" cy="499775"/>
              <a:chOff x="532097" y="3249175"/>
              <a:chExt cx="669528" cy="370204"/>
            </a:xfrm>
          </p:grpSpPr>
          <p:sp>
            <p:nvSpPr>
              <p:cNvPr id="2620" name="Google Shape;2620;p73"/>
              <p:cNvSpPr/>
              <p:nvPr/>
            </p:nvSpPr>
            <p:spPr>
              <a:xfrm>
                <a:off x="532097" y="3249179"/>
                <a:ext cx="2994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21" name="Google Shape;2621;p73"/>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22" name="Google Shape;2622;p73"/>
            <p:cNvGrpSpPr/>
            <p:nvPr/>
          </p:nvGrpSpPr>
          <p:grpSpPr>
            <a:xfrm rot="10800000">
              <a:off x="6787103" y="820419"/>
              <a:ext cx="2402289" cy="499772"/>
              <a:chOff x="532752" y="3249175"/>
              <a:chExt cx="1779473" cy="370202"/>
            </a:xfrm>
          </p:grpSpPr>
          <p:sp>
            <p:nvSpPr>
              <p:cNvPr id="2623" name="Google Shape;2623;p73"/>
              <p:cNvSpPr/>
              <p:nvPr/>
            </p:nvSpPr>
            <p:spPr>
              <a:xfrm>
                <a:off x="532752" y="3249177"/>
                <a:ext cx="2988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24" name="Google Shape;2624;p73"/>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25" name="Google Shape;2625;p73"/>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26" name="Google Shape;2626;p73"/>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27" name="Google Shape;2627;p73"/>
            <p:cNvGrpSpPr/>
            <p:nvPr/>
          </p:nvGrpSpPr>
          <p:grpSpPr>
            <a:xfrm rot="10800000">
              <a:off x="7286873" y="320651"/>
              <a:ext cx="1499310" cy="499770"/>
              <a:chOff x="831425" y="3249175"/>
              <a:chExt cx="1110600" cy="370200"/>
            </a:xfrm>
          </p:grpSpPr>
          <p:sp>
            <p:nvSpPr>
              <p:cNvPr id="2628" name="Google Shape;2628;p73"/>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29" name="Google Shape;2629;p73"/>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0" name="Google Shape;2630;p73"/>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31" name="Google Shape;2631;p73"/>
            <p:cNvGrpSpPr/>
            <p:nvPr/>
          </p:nvGrpSpPr>
          <p:grpSpPr>
            <a:xfrm rot="10800000">
              <a:off x="6787102" y="-57263"/>
              <a:ext cx="2403260" cy="377865"/>
              <a:chOff x="532032" y="3249173"/>
              <a:chExt cx="1780193" cy="370202"/>
            </a:xfrm>
          </p:grpSpPr>
          <p:sp>
            <p:nvSpPr>
              <p:cNvPr id="2632" name="Google Shape;2632;p73"/>
              <p:cNvSpPr/>
              <p:nvPr/>
            </p:nvSpPr>
            <p:spPr>
              <a:xfrm>
                <a:off x="532032" y="3249173"/>
                <a:ext cx="2994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3" name="Google Shape;2633;p73"/>
              <p:cNvSpPr/>
              <p:nvPr/>
            </p:nvSpPr>
            <p:spPr>
              <a:xfrm>
                <a:off x="831430" y="3249173"/>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4" name="Google Shape;2634;p73"/>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5" name="Google Shape;2635;p73"/>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6" name="Google Shape;2636;p73"/>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637" name="Google Shape;2637;p73"/>
          <p:cNvSpPr/>
          <p:nvPr/>
        </p:nvSpPr>
        <p:spPr>
          <a:xfrm rot="10800000" flipH="1">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8" name="Google Shape;2638;p73"/>
          <p:cNvSpPr/>
          <p:nvPr/>
        </p:nvSpPr>
        <p:spPr>
          <a:xfrm rot="10800000" flipH="1">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39" name="Google Shape;2639;p73"/>
          <p:cNvSpPr/>
          <p:nvPr/>
        </p:nvSpPr>
        <p:spPr>
          <a:xfrm rot="10800000" flipH="1">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40" name="Google Shape;2640;p73"/>
          <p:cNvSpPr/>
          <p:nvPr/>
        </p:nvSpPr>
        <p:spPr>
          <a:xfrm rot="10800000" flipH="1">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41" name="Google Shape;2641;p73"/>
          <p:cNvSpPr txBox="1">
            <a:spLocks noGrp="1"/>
          </p:cNvSpPr>
          <p:nvPr>
            <p:ph type="body" idx="6"/>
          </p:nvPr>
        </p:nvSpPr>
        <p:spPr>
          <a:xfrm>
            <a:off x="104900" y="2676050"/>
            <a:ext cx="1583400" cy="16743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642" name="Google Shape;2642;p73"/>
          <p:cNvSpPr txBox="1">
            <a:spLocks noGrp="1"/>
          </p:cNvSpPr>
          <p:nvPr>
            <p:ph type="body" idx="7"/>
          </p:nvPr>
        </p:nvSpPr>
        <p:spPr>
          <a:xfrm>
            <a:off x="1932925" y="2676050"/>
            <a:ext cx="1583400" cy="16743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643" name="Google Shape;2643;p73"/>
          <p:cNvSpPr txBox="1">
            <a:spLocks noGrp="1"/>
          </p:cNvSpPr>
          <p:nvPr>
            <p:ph type="body" idx="8"/>
          </p:nvPr>
        </p:nvSpPr>
        <p:spPr>
          <a:xfrm>
            <a:off x="3761000" y="2676050"/>
            <a:ext cx="1583400" cy="16743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644" name="Google Shape;2644;p73"/>
          <p:cNvSpPr txBox="1">
            <a:spLocks noGrp="1"/>
          </p:cNvSpPr>
          <p:nvPr>
            <p:ph type="body" idx="9"/>
          </p:nvPr>
        </p:nvSpPr>
        <p:spPr>
          <a:xfrm>
            <a:off x="5607150" y="2676050"/>
            <a:ext cx="1583400" cy="1674300"/>
          </a:xfrm>
          <a:prstGeom prst="rect">
            <a:avLst/>
          </a:prstGeom>
        </p:spPr>
        <p:txBody>
          <a:bodyPr spcFirstLastPara="1" wrap="square" lIns="91425" tIns="91425" rIns="0" bIns="91425" anchor="t" anchorCtr="0">
            <a:normAutofit/>
          </a:bodyPr>
          <a:lstStyle>
            <a:lvl1pPr marL="457200" lvl="0"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marL="914400" lvl="1"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marL="1371600" lvl="2"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marL="1828800" lvl="3"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marL="2286000" lvl="4"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marL="2743200" lvl="5"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marL="3200400" lvl="6"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marL="3657600" lvl="7"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marL="4114800" lvl="8" indent="-2921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a:endParaRPr/>
          </a:p>
        </p:txBody>
      </p:sp>
      <p:sp>
        <p:nvSpPr>
          <p:cNvPr id="2645" name="Google Shape;2645;p73"/>
          <p:cNvSpPr txBox="1">
            <a:spLocks noGrp="1"/>
          </p:cNvSpPr>
          <p:nvPr>
            <p:ph type="title" idx="13"/>
          </p:nvPr>
        </p:nvSpPr>
        <p:spPr>
          <a:xfrm>
            <a:off x="239975" y="1597225"/>
            <a:ext cx="640200" cy="482400"/>
          </a:xfrm>
          <a:prstGeom prst="rect">
            <a:avLst/>
          </a:prstGeom>
        </p:spPr>
        <p:txBody>
          <a:bodyPr spcFirstLastPara="1" wrap="square" lIns="91425" tIns="91425" rIns="137150" bIns="91425" anchor="t" anchorCtr="0">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a:endParaRPr/>
          </a:p>
        </p:txBody>
      </p:sp>
      <p:sp>
        <p:nvSpPr>
          <p:cNvPr id="2646" name="Google Shape;2646;p73"/>
          <p:cNvSpPr txBox="1">
            <a:spLocks noGrp="1"/>
          </p:cNvSpPr>
          <p:nvPr>
            <p:ph type="title" idx="14"/>
          </p:nvPr>
        </p:nvSpPr>
        <p:spPr>
          <a:xfrm>
            <a:off x="2009500" y="1597225"/>
            <a:ext cx="640200" cy="482400"/>
          </a:xfrm>
          <a:prstGeom prst="rect">
            <a:avLst/>
          </a:prstGeom>
        </p:spPr>
        <p:txBody>
          <a:bodyPr spcFirstLastPara="1" wrap="square" lIns="91425" tIns="91425" rIns="137150" bIns="91425" anchor="t" anchorCtr="0">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a:endParaRPr/>
          </a:p>
        </p:txBody>
      </p:sp>
      <p:sp>
        <p:nvSpPr>
          <p:cNvPr id="2647" name="Google Shape;2647;p73"/>
          <p:cNvSpPr txBox="1">
            <a:spLocks noGrp="1"/>
          </p:cNvSpPr>
          <p:nvPr>
            <p:ph type="title" idx="15"/>
          </p:nvPr>
        </p:nvSpPr>
        <p:spPr>
          <a:xfrm>
            <a:off x="3895425" y="1597225"/>
            <a:ext cx="640200" cy="482400"/>
          </a:xfrm>
          <a:prstGeom prst="rect">
            <a:avLst/>
          </a:prstGeom>
        </p:spPr>
        <p:txBody>
          <a:bodyPr spcFirstLastPara="1" wrap="square" lIns="91425" tIns="91425" rIns="137150" bIns="91425" anchor="t" anchorCtr="0">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a:endParaRPr/>
          </a:p>
        </p:txBody>
      </p:sp>
      <p:sp>
        <p:nvSpPr>
          <p:cNvPr id="2648" name="Google Shape;2648;p73"/>
          <p:cNvSpPr txBox="1">
            <a:spLocks noGrp="1"/>
          </p:cNvSpPr>
          <p:nvPr>
            <p:ph type="title" idx="16"/>
          </p:nvPr>
        </p:nvSpPr>
        <p:spPr>
          <a:xfrm>
            <a:off x="5704700" y="1597225"/>
            <a:ext cx="640200" cy="482400"/>
          </a:xfrm>
          <a:prstGeom prst="rect">
            <a:avLst/>
          </a:prstGeom>
        </p:spPr>
        <p:txBody>
          <a:bodyPr spcFirstLastPara="1" wrap="square" lIns="91425" tIns="91425" rIns="137150" bIns="91425" anchor="t" anchorCtr="0">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a:endParaRPr/>
          </a:p>
        </p:txBody>
      </p:sp>
      <p:sp>
        <p:nvSpPr>
          <p:cNvPr id="2649" name="Google Shape;2649;p73"/>
          <p:cNvSpPr txBox="1">
            <a:spLocks noGrp="1"/>
          </p:cNvSpPr>
          <p:nvPr>
            <p:ph type="title" idx="17"/>
          </p:nvPr>
        </p:nvSpPr>
        <p:spPr>
          <a:xfrm>
            <a:off x="38100" y="319650"/>
            <a:ext cx="1827900" cy="520200"/>
          </a:xfrm>
          <a:prstGeom prst="rect">
            <a:avLst/>
          </a:prstGeom>
        </p:spPr>
        <p:txBody>
          <a:bodyPr spcFirstLastPara="1" wrap="square" lIns="182875" tIns="91425" rIns="91425" bIns="91425" anchor="t" anchorCtr="0">
            <a:noAutofit/>
          </a:bodyPr>
          <a:lstStyle>
            <a:lvl1pPr lvl="0">
              <a:spcBef>
                <a:spcPts val="0"/>
              </a:spcBef>
              <a:spcAft>
                <a:spcPts val="0"/>
              </a:spcAft>
              <a:buNone/>
              <a:defRPr sz="1600">
                <a:solidFill>
                  <a:schemeClr val="accent6"/>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6"/>
                </a:solidFill>
              </a:defRPr>
            </a:lvl2pPr>
            <a:lvl3pPr lvl="2">
              <a:lnSpc>
                <a:spcPct val="115000"/>
              </a:lnSpc>
              <a:spcBef>
                <a:spcPts val="0"/>
              </a:spcBef>
              <a:spcAft>
                <a:spcPts val="0"/>
              </a:spcAft>
              <a:buNone/>
              <a:defRPr sz="1800">
                <a:solidFill>
                  <a:schemeClr val="accent6"/>
                </a:solidFill>
              </a:defRPr>
            </a:lvl3pPr>
            <a:lvl4pPr lvl="3">
              <a:lnSpc>
                <a:spcPct val="115000"/>
              </a:lnSpc>
              <a:spcBef>
                <a:spcPts val="0"/>
              </a:spcBef>
              <a:spcAft>
                <a:spcPts val="0"/>
              </a:spcAft>
              <a:buNone/>
              <a:defRPr sz="1800">
                <a:solidFill>
                  <a:schemeClr val="accent6"/>
                </a:solidFill>
              </a:defRPr>
            </a:lvl4pPr>
            <a:lvl5pPr lvl="4">
              <a:lnSpc>
                <a:spcPct val="115000"/>
              </a:lnSpc>
              <a:spcBef>
                <a:spcPts val="0"/>
              </a:spcBef>
              <a:spcAft>
                <a:spcPts val="0"/>
              </a:spcAft>
              <a:buNone/>
              <a:defRPr sz="1800">
                <a:solidFill>
                  <a:schemeClr val="accent6"/>
                </a:solidFill>
              </a:defRPr>
            </a:lvl5pPr>
            <a:lvl6pPr lvl="5">
              <a:lnSpc>
                <a:spcPct val="115000"/>
              </a:lnSpc>
              <a:spcBef>
                <a:spcPts val="0"/>
              </a:spcBef>
              <a:spcAft>
                <a:spcPts val="0"/>
              </a:spcAft>
              <a:buNone/>
              <a:defRPr sz="1800">
                <a:solidFill>
                  <a:schemeClr val="accent6"/>
                </a:solidFill>
              </a:defRPr>
            </a:lvl6pPr>
            <a:lvl7pPr lvl="6">
              <a:lnSpc>
                <a:spcPct val="115000"/>
              </a:lnSpc>
              <a:spcBef>
                <a:spcPts val="0"/>
              </a:spcBef>
              <a:spcAft>
                <a:spcPts val="0"/>
              </a:spcAft>
              <a:buNone/>
              <a:defRPr sz="1800">
                <a:solidFill>
                  <a:schemeClr val="accent6"/>
                </a:solidFill>
              </a:defRPr>
            </a:lvl7pPr>
            <a:lvl8pPr lvl="7">
              <a:lnSpc>
                <a:spcPct val="115000"/>
              </a:lnSpc>
              <a:spcBef>
                <a:spcPts val="0"/>
              </a:spcBef>
              <a:spcAft>
                <a:spcPts val="0"/>
              </a:spcAft>
              <a:buNone/>
              <a:defRPr sz="1800">
                <a:solidFill>
                  <a:schemeClr val="accent6"/>
                </a:solidFill>
              </a:defRPr>
            </a:lvl8pPr>
            <a:lvl9pPr lvl="8">
              <a:lnSpc>
                <a:spcPct val="115000"/>
              </a:lnSpc>
              <a:spcBef>
                <a:spcPts val="0"/>
              </a:spcBef>
              <a:spcAft>
                <a:spcPts val="0"/>
              </a:spcAft>
              <a:buNone/>
              <a:defRPr sz="1800">
                <a:solidFill>
                  <a:schemeClr val="accent6"/>
                </a:solidFill>
              </a:defRPr>
            </a:lvl9pPr>
          </a:lstStyle>
          <a:p>
            <a:endParaRPr/>
          </a:p>
        </p:txBody>
      </p:sp>
      <p:sp>
        <p:nvSpPr>
          <p:cNvPr id="2650" name="Google Shape;2650;p73"/>
          <p:cNvSpPr txBox="1">
            <a:spLocks noGrp="1"/>
          </p:cNvSpPr>
          <p:nvPr>
            <p:ph type="title" idx="18"/>
          </p:nvPr>
        </p:nvSpPr>
        <p:spPr>
          <a:xfrm>
            <a:off x="228600" y="4774929"/>
            <a:ext cx="1939200" cy="189300"/>
          </a:xfrm>
          <a:prstGeom prst="rect">
            <a:avLst/>
          </a:prstGeom>
        </p:spPr>
        <p:txBody>
          <a:bodyPr spcFirstLastPara="1" wrap="square" lIns="0" tIns="0" rIns="0" bIns="0"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extLst>
    <p:ext uri="{DCECCB84-F9BA-43D5-87BE-67443E8EF086}">
      <p15:sldGuideLst xmlns:p15="http://schemas.microsoft.com/office/powerpoint/2012/main">
        <p15:guide id="1" pos="4611">
          <p15:clr>
            <a:srgbClr val="E46962"/>
          </p15:clr>
        </p15:guide>
        <p15:guide id="2" pos="3431">
          <p15:clr>
            <a:srgbClr val="E46962"/>
          </p15:clr>
        </p15:guide>
        <p15:guide id="3" pos="2262">
          <p15:clr>
            <a:srgbClr val="E46962"/>
          </p15:clr>
        </p15:guide>
        <p15:guide id="4" pos="1173">
          <p15:clr>
            <a:srgbClr val="E46962"/>
          </p15:clr>
        </p15:guide>
        <p15:guide id="5" pos="1408">
          <p15:clr>
            <a:srgbClr val="E46962"/>
          </p15:clr>
        </p15:guide>
        <p15:guide id="6" pos="1175">
          <p15:clr>
            <a:srgbClr val="E46962"/>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hree images with caption">
  <p:cSld name="BLANK_1_1_1_1_1_1_1_1_1_1_1_1_1_1_1_1_1_1_2">
    <p:bg>
      <p:bgPr>
        <a:solidFill>
          <a:schemeClr val="lt1"/>
        </a:solidFill>
        <a:effectLst/>
      </p:bgPr>
    </p:bg>
    <p:spTree>
      <p:nvGrpSpPr>
        <p:cNvPr id="1" name="Shape 2651"/>
        <p:cNvGrpSpPr/>
        <p:nvPr/>
      </p:nvGrpSpPr>
      <p:grpSpPr>
        <a:xfrm>
          <a:off x="0" y="0"/>
          <a:ext cx="0" cy="0"/>
          <a:chOff x="0" y="0"/>
          <a:chExt cx="0" cy="0"/>
        </a:xfrm>
      </p:grpSpPr>
      <p:sp>
        <p:nvSpPr>
          <p:cNvPr id="2652" name="Google Shape;2652;p74"/>
          <p:cNvSpPr txBox="1">
            <a:spLocks noGrp="1"/>
          </p:cNvSpPr>
          <p:nvPr>
            <p:ph type="title"/>
          </p:nvPr>
        </p:nvSpPr>
        <p:spPr>
          <a:xfrm>
            <a:off x="38100" y="397750"/>
            <a:ext cx="1948200" cy="189300"/>
          </a:xfrm>
          <a:prstGeom prst="rect">
            <a:avLst/>
          </a:prstGeom>
        </p:spPr>
        <p:txBody>
          <a:bodyPr spcFirstLastPara="1" wrap="square" lIns="182875" tIns="91425" rIns="91425" bIns="91425" anchor="t" anchorCtr="0">
            <a:noAutofit/>
          </a:bodyPr>
          <a:lstStyle>
            <a:lvl1pPr lvl="0">
              <a:lnSpc>
                <a:spcPct val="70000"/>
              </a:lnSpc>
              <a:spcBef>
                <a:spcPts val="0"/>
              </a:spcBef>
              <a:spcAft>
                <a:spcPts val="0"/>
              </a:spcAft>
              <a:buNone/>
              <a:defRPr sz="1200">
                <a:solidFill>
                  <a:schemeClr val="dk2"/>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2653" name="Google Shape;2653;p74"/>
          <p:cNvGrpSpPr/>
          <p:nvPr/>
        </p:nvGrpSpPr>
        <p:grpSpPr>
          <a:xfrm rot="10800000">
            <a:off x="5657179" y="-1"/>
            <a:ext cx="3486840" cy="2906092"/>
            <a:chOff x="312900" y="2793625"/>
            <a:chExt cx="2221200" cy="1851250"/>
          </a:xfrm>
        </p:grpSpPr>
        <p:grpSp>
          <p:nvGrpSpPr>
            <p:cNvPr id="2654" name="Google Shape;2654;p74"/>
            <p:cNvGrpSpPr/>
            <p:nvPr/>
          </p:nvGrpSpPr>
          <p:grpSpPr>
            <a:xfrm>
              <a:off x="312900" y="2793625"/>
              <a:ext cx="1851000" cy="1851250"/>
              <a:chOff x="461225" y="3249175"/>
              <a:chExt cx="1851000" cy="1851250"/>
            </a:xfrm>
          </p:grpSpPr>
          <p:grpSp>
            <p:nvGrpSpPr>
              <p:cNvPr id="2655" name="Google Shape;2655;p74"/>
              <p:cNvGrpSpPr/>
              <p:nvPr/>
            </p:nvGrpSpPr>
            <p:grpSpPr>
              <a:xfrm>
                <a:off x="461225" y="3249175"/>
                <a:ext cx="1851000" cy="370200"/>
                <a:chOff x="461225" y="3249175"/>
                <a:chExt cx="1851000" cy="370200"/>
              </a:xfrm>
            </p:grpSpPr>
            <p:sp>
              <p:nvSpPr>
                <p:cNvPr id="2656" name="Google Shape;2656;p7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57" name="Google Shape;2657;p74"/>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58" name="Google Shape;2658;p7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59" name="Google Shape;2659;p74"/>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60" name="Google Shape;2660;p74"/>
              <p:cNvGrpSpPr/>
              <p:nvPr/>
            </p:nvGrpSpPr>
            <p:grpSpPr>
              <a:xfrm>
                <a:off x="461225" y="3619500"/>
                <a:ext cx="1851000" cy="370200"/>
                <a:chOff x="461225" y="3249175"/>
                <a:chExt cx="1851000" cy="370200"/>
              </a:xfrm>
            </p:grpSpPr>
            <p:sp>
              <p:nvSpPr>
                <p:cNvPr id="2661" name="Google Shape;2661;p7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2" name="Google Shape;2662;p74"/>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3" name="Google Shape;2663;p74"/>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4" name="Google Shape;2664;p7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5" name="Google Shape;2665;p74"/>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66" name="Google Shape;2666;p74"/>
              <p:cNvGrpSpPr/>
              <p:nvPr/>
            </p:nvGrpSpPr>
            <p:grpSpPr>
              <a:xfrm>
                <a:off x="461225" y="3989700"/>
                <a:ext cx="1480800" cy="1110725"/>
                <a:chOff x="461225" y="3249175"/>
                <a:chExt cx="1480800" cy="1110725"/>
              </a:xfrm>
            </p:grpSpPr>
            <p:sp>
              <p:nvSpPr>
                <p:cNvPr id="2667" name="Google Shape;2667;p74"/>
                <p:cNvSpPr/>
                <p:nvPr/>
              </p:nvSpPr>
              <p:spPr>
                <a:xfrm>
                  <a:off x="4612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8" name="Google Shape;2668;p74"/>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69" name="Google Shape;2669;p7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70" name="Google Shape;2670;p74"/>
                <p:cNvSpPr/>
                <p:nvPr/>
              </p:nvSpPr>
              <p:spPr>
                <a:xfrm>
                  <a:off x="1201625" y="3989700"/>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nvGrpSpPr>
              <p:cNvPr id="2671" name="Google Shape;2671;p74"/>
              <p:cNvGrpSpPr/>
              <p:nvPr/>
            </p:nvGrpSpPr>
            <p:grpSpPr>
              <a:xfrm>
                <a:off x="831425" y="4360025"/>
                <a:ext cx="1480800" cy="370200"/>
                <a:chOff x="831425" y="3249175"/>
                <a:chExt cx="1480800" cy="370200"/>
              </a:xfrm>
            </p:grpSpPr>
            <p:sp>
              <p:nvSpPr>
                <p:cNvPr id="2672" name="Google Shape;2672;p74"/>
                <p:cNvSpPr/>
                <p:nvPr/>
              </p:nvSpPr>
              <p:spPr>
                <a:xfrm>
                  <a:off x="8314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73" name="Google Shape;2673;p74"/>
                <p:cNvSpPr/>
                <p:nvPr/>
              </p:nvSpPr>
              <p:spPr>
                <a:xfrm>
                  <a:off x="12016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74" name="Google Shape;2674;p74"/>
                <p:cNvSpPr/>
                <p:nvPr/>
              </p:nvSpPr>
              <p:spPr>
                <a:xfrm>
                  <a:off x="15718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675" name="Google Shape;2675;p74"/>
                <p:cNvSpPr/>
                <p:nvPr/>
              </p:nvSpPr>
              <p:spPr>
                <a:xfrm>
                  <a:off x="1942025" y="324917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grpSp>
        <p:sp>
          <p:nvSpPr>
            <p:cNvPr id="2676" name="Google Shape;2676;p74"/>
            <p:cNvSpPr/>
            <p:nvPr/>
          </p:nvSpPr>
          <p:spPr>
            <a:xfrm>
              <a:off x="2163900" y="2793625"/>
              <a:ext cx="370200" cy="370200"/>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grpSp>
      <p:sp>
        <p:nvSpPr>
          <p:cNvPr id="2677" name="Google Shape;2677;p74"/>
          <p:cNvSpPr>
            <a:spLocks noGrp="1"/>
          </p:cNvSpPr>
          <p:nvPr>
            <p:ph type="pic" idx="2"/>
          </p:nvPr>
        </p:nvSpPr>
        <p:spPr>
          <a:xfrm>
            <a:off x="1200750" y="984738"/>
            <a:ext cx="1649400" cy="1649400"/>
          </a:xfrm>
          <a:prstGeom prst="ellipse">
            <a:avLst/>
          </a:prstGeom>
          <a:noFill/>
          <a:ln>
            <a:noFill/>
          </a:ln>
        </p:spPr>
      </p:sp>
      <p:sp>
        <p:nvSpPr>
          <p:cNvPr id="2678" name="Google Shape;2678;p74"/>
          <p:cNvSpPr>
            <a:spLocks noGrp="1"/>
          </p:cNvSpPr>
          <p:nvPr>
            <p:ph type="pic" idx="3"/>
          </p:nvPr>
        </p:nvSpPr>
        <p:spPr>
          <a:xfrm>
            <a:off x="3747300" y="921988"/>
            <a:ext cx="1649400" cy="1649400"/>
          </a:xfrm>
          <a:prstGeom prst="ellipse">
            <a:avLst/>
          </a:prstGeom>
          <a:noFill/>
          <a:ln>
            <a:noFill/>
          </a:ln>
        </p:spPr>
      </p:sp>
      <p:sp>
        <p:nvSpPr>
          <p:cNvPr id="2679" name="Google Shape;2679;p74"/>
          <p:cNvSpPr>
            <a:spLocks noGrp="1"/>
          </p:cNvSpPr>
          <p:nvPr>
            <p:ph type="pic" idx="4"/>
          </p:nvPr>
        </p:nvSpPr>
        <p:spPr>
          <a:xfrm>
            <a:off x="6080650" y="941438"/>
            <a:ext cx="1649400" cy="1649400"/>
          </a:xfrm>
          <a:prstGeom prst="ellipse">
            <a:avLst/>
          </a:prstGeom>
          <a:noFill/>
          <a:ln>
            <a:noFill/>
          </a:ln>
        </p:spPr>
      </p:sp>
      <p:sp>
        <p:nvSpPr>
          <p:cNvPr id="2680" name="Google Shape;2680;p74"/>
          <p:cNvSpPr txBox="1">
            <a:spLocks noGrp="1"/>
          </p:cNvSpPr>
          <p:nvPr>
            <p:ph type="subTitle" idx="1"/>
          </p:nvPr>
        </p:nvSpPr>
        <p:spPr>
          <a:xfrm>
            <a:off x="947750" y="3353900"/>
            <a:ext cx="2086800" cy="13476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2681" name="Google Shape;2681;p74"/>
          <p:cNvSpPr txBox="1">
            <a:spLocks noGrp="1"/>
          </p:cNvSpPr>
          <p:nvPr>
            <p:ph type="title" idx="5"/>
          </p:nvPr>
        </p:nvSpPr>
        <p:spPr>
          <a:xfrm>
            <a:off x="1111850" y="3061625"/>
            <a:ext cx="1758600" cy="2733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682" name="Google Shape;2682;p74"/>
          <p:cNvSpPr txBox="1">
            <a:spLocks noGrp="1"/>
          </p:cNvSpPr>
          <p:nvPr>
            <p:ph type="subTitle" idx="6"/>
          </p:nvPr>
        </p:nvSpPr>
        <p:spPr>
          <a:xfrm>
            <a:off x="3528600" y="3353900"/>
            <a:ext cx="2086800" cy="13476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2683" name="Google Shape;2683;p74"/>
          <p:cNvSpPr txBox="1">
            <a:spLocks noGrp="1"/>
          </p:cNvSpPr>
          <p:nvPr>
            <p:ph type="title" idx="7"/>
          </p:nvPr>
        </p:nvSpPr>
        <p:spPr>
          <a:xfrm>
            <a:off x="3692700" y="3061625"/>
            <a:ext cx="1758600" cy="2733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684" name="Google Shape;2684;p74"/>
          <p:cNvSpPr txBox="1">
            <a:spLocks noGrp="1"/>
          </p:cNvSpPr>
          <p:nvPr>
            <p:ph type="subTitle" idx="8"/>
          </p:nvPr>
        </p:nvSpPr>
        <p:spPr>
          <a:xfrm>
            <a:off x="5861950" y="3353900"/>
            <a:ext cx="2086800" cy="1347600"/>
          </a:xfrm>
          <a:prstGeom prst="rect">
            <a:avLst/>
          </a:prstGeom>
        </p:spPr>
        <p:txBody>
          <a:bodyPr spcFirstLastPara="1" wrap="square" lIns="91425" tIns="91425" rIns="91425" bIns="91425" anchor="t" anchorCtr="0">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a:endParaRPr/>
          </a:p>
        </p:txBody>
      </p:sp>
      <p:sp>
        <p:nvSpPr>
          <p:cNvPr id="2685" name="Google Shape;2685;p74"/>
          <p:cNvSpPr txBox="1">
            <a:spLocks noGrp="1"/>
          </p:cNvSpPr>
          <p:nvPr>
            <p:ph type="title" idx="9"/>
          </p:nvPr>
        </p:nvSpPr>
        <p:spPr>
          <a:xfrm>
            <a:off x="6026050" y="3061625"/>
            <a:ext cx="1758600" cy="2733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a:endParaRPr/>
          </a:p>
        </p:txBody>
      </p:sp>
      <p:sp>
        <p:nvSpPr>
          <p:cNvPr id="2686" name="Google Shape;2686;p74"/>
          <p:cNvSpPr txBox="1">
            <a:spLocks noGrp="1"/>
          </p:cNvSpPr>
          <p:nvPr>
            <p:ph type="title" idx="13"/>
          </p:nvPr>
        </p:nvSpPr>
        <p:spPr>
          <a:xfrm>
            <a:off x="38100" y="93150"/>
            <a:ext cx="1583400" cy="189300"/>
          </a:xfrm>
          <a:prstGeom prst="rect">
            <a:avLst/>
          </a:prstGeom>
        </p:spPr>
        <p:txBody>
          <a:bodyPr spcFirstLastPara="1" wrap="square" lIns="182875" tIns="91425" rIns="91425" bIns="91425" anchor="t"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a:endParaRPr/>
          </a:p>
        </p:txBody>
      </p:sp>
      <p:sp>
        <p:nvSpPr>
          <p:cNvPr id="2687" name="Google Shape;2687;p74"/>
          <p:cNvSpPr txBox="1">
            <a:spLocks noGrp="1"/>
          </p:cNvSpPr>
          <p:nvPr>
            <p:ph type="title" idx="14"/>
          </p:nvPr>
        </p:nvSpPr>
        <p:spPr>
          <a:xfrm>
            <a:off x="228600" y="4774929"/>
            <a:ext cx="1939200" cy="189300"/>
          </a:xfrm>
          <a:prstGeom prst="rect">
            <a:avLst/>
          </a:prstGeom>
        </p:spPr>
        <p:txBody>
          <a:bodyPr spcFirstLastPara="1" wrap="square" lIns="0" tIns="0" rIns="0" bIns="0" anchor="ctr" anchorCtr="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688"/>
        <p:cNvGrpSpPr/>
        <p:nvPr/>
      </p:nvGrpSpPr>
      <p:grpSpPr>
        <a:xfrm>
          <a:off x="0" y="0"/>
          <a:ext cx="0" cy="0"/>
          <a:chOff x="0" y="0"/>
          <a:chExt cx="0" cy="0"/>
        </a:xfrm>
      </p:grpSpPr>
      <p:sp>
        <p:nvSpPr>
          <p:cNvPr id="2689" name="Google Shape;2689;p7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90" name="Google Shape;2690;p7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691"/>
        <p:cNvGrpSpPr/>
        <p:nvPr/>
      </p:nvGrpSpPr>
      <p:grpSpPr>
        <a:xfrm>
          <a:off x="0" y="0"/>
          <a:ext cx="0" cy="0"/>
          <a:chOff x="0" y="0"/>
          <a:chExt cx="0" cy="0"/>
        </a:xfrm>
      </p:grpSpPr>
      <p:sp>
        <p:nvSpPr>
          <p:cNvPr id="2692" name="Google Shape;2692;p7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and body">
  <p:cSld name="Title and body">
    <p:spTree>
      <p:nvGrpSpPr>
        <p:cNvPr id="1" name="Shape 2693"/>
        <p:cNvGrpSpPr/>
        <p:nvPr/>
      </p:nvGrpSpPr>
      <p:grpSpPr>
        <a:xfrm>
          <a:off x="0" y="0"/>
          <a:ext cx="0" cy="0"/>
          <a:chOff x="0" y="0"/>
          <a:chExt cx="0" cy="0"/>
        </a:xfrm>
      </p:grpSpPr>
      <p:sp>
        <p:nvSpPr>
          <p:cNvPr id="2694" name="Google Shape;2694;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95" name="Google Shape;2695;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and two columns">
  <p:cSld name="Title and two columns">
    <p:spTree>
      <p:nvGrpSpPr>
        <p:cNvPr id="1" name="Shape 2696"/>
        <p:cNvGrpSpPr/>
        <p:nvPr/>
      </p:nvGrpSpPr>
      <p:grpSpPr>
        <a:xfrm>
          <a:off x="0" y="0"/>
          <a:ext cx="0" cy="0"/>
          <a:chOff x="0" y="0"/>
          <a:chExt cx="0" cy="0"/>
        </a:xfrm>
      </p:grpSpPr>
      <p:sp>
        <p:nvSpPr>
          <p:cNvPr id="2697" name="Google Shape;2697;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98" name="Google Shape;2698;p78"/>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699" name="Google Shape;2699;p7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sp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700"/>
        <p:cNvGrpSpPr/>
        <p:nvPr/>
      </p:nvGrpSpPr>
      <p:grpSpPr>
        <a:xfrm>
          <a:off x="0" y="0"/>
          <a:ext cx="0" cy="0"/>
          <a:chOff x="0" y="0"/>
          <a:chExt cx="0" cy="0"/>
        </a:xfrm>
      </p:grpSpPr>
      <p:sp>
        <p:nvSpPr>
          <p:cNvPr id="2701" name="Google Shape;2701;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702"/>
        <p:cNvGrpSpPr/>
        <p:nvPr/>
      </p:nvGrpSpPr>
      <p:grpSpPr>
        <a:xfrm>
          <a:off x="0" y="0"/>
          <a:ext cx="0" cy="0"/>
          <a:chOff x="0" y="0"/>
          <a:chExt cx="0" cy="0"/>
        </a:xfrm>
      </p:grpSpPr>
      <p:sp>
        <p:nvSpPr>
          <p:cNvPr id="2703" name="Google Shape;2703;p80"/>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04" name="Google Shape;2704;p8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705"/>
        <p:cNvGrpSpPr/>
        <p:nvPr/>
      </p:nvGrpSpPr>
      <p:grpSpPr>
        <a:xfrm>
          <a:off x="0" y="0"/>
          <a:ext cx="0" cy="0"/>
          <a:chOff x="0" y="0"/>
          <a:chExt cx="0" cy="0"/>
        </a:xfrm>
      </p:grpSpPr>
      <p:sp>
        <p:nvSpPr>
          <p:cNvPr id="2706" name="Google Shape;2706;p8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707"/>
        <p:cNvGrpSpPr/>
        <p:nvPr/>
      </p:nvGrpSpPr>
      <p:grpSpPr>
        <a:xfrm>
          <a:off x="0" y="0"/>
          <a:ext cx="0" cy="0"/>
          <a:chOff x="0" y="0"/>
          <a:chExt cx="0" cy="0"/>
        </a:xfrm>
      </p:grpSpPr>
      <p:sp>
        <p:nvSpPr>
          <p:cNvPr id="2708" name="Google Shape;2708;p8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709" name="Google Shape;2709;p82"/>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a:endParaRPr/>
          </a:p>
        </p:txBody>
      </p:sp>
      <p:sp>
        <p:nvSpPr>
          <p:cNvPr id="2710" name="Google Shape;2710;p82"/>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711"/>
        <p:cNvGrpSpPr/>
        <p:nvPr/>
      </p:nvGrpSpPr>
      <p:grpSpPr>
        <a:xfrm>
          <a:off x="0" y="0"/>
          <a:ext cx="0" cy="0"/>
          <a:chOff x="0" y="0"/>
          <a:chExt cx="0" cy="0"/>
        </a:xfrm>
      </p:grpSpPr>
      <p:sp>
        <p:nvSpPr>
          <p:cNvPr id="2712" name="Google Shape;2712;p83"/>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spcBef>
                <a:spcPts val="0"/>
              </a:spcBef>
              <a:spcAft>
                <a:spcPts val="0"/>
              </a:spcAft>
              <a:buSzPts val="1200"/>
              <a:buNone/>
              <a:defRPr/>
            </a:lvl1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713"/>
        <p:cNvGrpSpPr/>
        <p:nvPr/>
      </p:nvGrpSpPr>
      <p:grpSpPr>
        <a:xfrm>
          <a:off x="0" y="0"/>
          <a:ext cx="0" cy="0"/>
          <a:chOff x="0" y="0"/>
          <a:chExt cx="0" cy="0"/>
        </a:xfrm>
      </p:grpSpPr>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2714"/>
        <p:cNvGrpSpPr/>
        <p:nvPr/>
      </p:nvGrpSpPr>
      <p:grpSpPr>
        <a:xfrm>
          <a:off x="0" y="0"/>
          <a:ext cx="0" cy="0"/>
          <a:chOff x="0" y="0"/>
          <a:chExt cx="0" cy="0"/>
        </a:xfrm>
      </p:grpSpPr>
      <p:sp>
        <p:nvSpPr>
          <p:cNvPr id="2715" name="Google Shape;2715;p85"/>
          <p:cNvSpPr txBox="1">
            <a:spLocks noGrp="1"/>
          </p:cNvSpPr>
          <p:nvPr>
            <p:ph type="title"/>
          </p:nvPr>
        </p:nvSpPr>
        <p:spPr>
          <a:xfrm>
            <a:off x="677325" y="1832775"/>
            <a:ext cx="3217200" cy="14841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16" name="Google Shape;2716;p85"/>
          <p:cNvSpPr txBox="1">
            <a:spLocks noGrp="1"/>
          </p:cNvSpPr>
          <p:nvPr>
            <p:ph type="subTitle" idx="1"/>
          </p:nvPr>
        </p:nvSpPr>
        <p:spPr>
          <a:xfrm>
            <a:off x="4406650" y="39375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17" name="Google Shape;2717;p85"/>
          <p:cNvSpPr txBox="1">
            <a:spLocks noGrp="1"/>
          </p:cNvSpPr>
          <p:nvPr>
            <p:ph type="subTitle" idx="2"/>
          </p:nvPr>
        </p:nvSpPr>
        <p:spPr>
          <a:xfrm>
            <a:off x="4406650" y="115170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18" name="Google Shape;2718;p85"/>
          <p:cNvSpPr txBox="1">
            <a:spLocks noGrp="1"/>
          </p:cNvSpPr>
          <p:nvPr>
            <p:ph type="subTitle" idx="3"/>
          </p:nvPr>
        </p:nvSpPr>
        <p:spPr>
          <a:xfrm>
            <a:off x="4406650" y="342557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19" name="Google Shape;2719;p85"/>
          <p:cNvSpPr txBox="1">
            <a:spLocks noGrp="1"/>
          </p:cNvSpPr>
          <p:nvPr>
            <p:ph type="subTitle" idx="4"/>
          </p:nvPr>
        </p:nvSpPr>
        <p:spPr>
          <a:xfrm>
            <a:off x="4406650" y="1909660"/>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20" name="Google Shape;2720;p85"/>
          <p:cNvSpPr txBox="1">
            <a:spLocks noGrp="1"/>
          </p:cNvSpPr>
          <p:nvPr>
            <p:ph type="subTitle" idx="5"/>
          </p:nvPr>
        </p:nvSpPr>
        <p:spPr>
          <a:xfrm>
            <a:off x="4406650" y="418352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21" name="Google Shape;2721;p85"/>
          <p:cNvSpPr txBox="1">
            <a:spLocks noGrp="1"/>
          </p:cNvSpPr>
          <p:nvPr>
            <p:ph type="subTitle" idx="6"/>
          </p:nvPr>
        </p:nvSpPr>
        <p:spPr>
          <a:xfrm>
            <a:off x="4406650" y="2667615"/>
            <a:ext cx="44097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Title, body and image">
  <p:cSld name="Title, body and image">
    <p:spTree>
      <p:nvGrpSpPr>
        <p:cNvPr id="1" name="Shape 2722"/>
        <p:cNvGrpSpPr/>
        <p:nvPr/>
      </p:nvGrpSpPr>
      <p:grpSpPr>
        <a:xfrm>
          <a:off x="0" y="0"/>
          <a:ext cx="0" cy="0"/>
          <a:chOff x="0" y="0"/>
          <a:chExt cx="0" cy="0"/>
        </a:xfrm>
      </p:grpSpPr>
      <p:sp>
        <p:nvSpPr>
          <p:cNvPr id="2723" name="Google Shape;2723;p8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24" name="Google Shape;2724;p86"/>
          <p:cNvSpPr txBox="1">
            <a:spLocks noGrp="1"/>
          </p:cNvSpPr>
          <p:nvPr>
            <p:ph type="body" idx="1"/>
          </p:nvPr>
        </p:nvSpPr>
        <p:spPr>
          <a:xfrm>
            <a:off x="311700" y="1152475"/>
            <a:ext cx="4473900" cy="34164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25" name="Google Shape;2725;p86"/>
          <p:cNvSpPr>
            <a:spLocks noGrp="1"/>
          </p:cNvSpPr>
          <p:nvPr>
            <p:ph type="pic" idx="2"/>
          </p:nvPr>
        </p:nvSpPr>
        <p:spPr>
          <a:xfrm>
            <a:off x="4992024" y="1152775"/>
            <a:ext cx="3840300" cy="3416400"/>
          </a:xfrm>
          <a:prstGeom prst="rect">
            <a:avLst/>
          </a:prstGeom>
          <a:noFill/>
          <a:ln>
            <a:noFill/>
          </a:ln>
        </p:spPr>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wo big ideas">
  <p:cSld name="Two big ideas">
    <p:spTree>
      <p:nvGrpSpPr>
        <p:cNvPr id="1" name="Shape 2726"/>
        <p:cNvGrpSpPr/>
        <p:nvPr/>
      </p:nvGrpSpPr>
      <p:grpSpPr>
        <a:xfrm>
          <a:off x="0" y="0"/>
          <a:ext cx="0" cy="0"/>
          <a:chOff x="0" y="0"/>
          <a:chExt cx="0" cy="0"/>
        </a:xfrm>
      </p:grpSpPr>
      <p:sp>
        <p:nvSpPr>
          <p:cNvPr id="2727" name="Google Shape;2727;p87"/>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28" name="Google Shape;2728;p87"/>
          <p:cNvSpPr txBox="1">
            <a:spLocks noGrp="1"/>
          </p:cNvSpPr>
          <p:nvPr>
            <p:ph type="body" idx="1"/>
          </p:nvPr>
        </p:nvSpPr>
        <p:spPr>
          <a:xfrm>
            <a:off x="483150" y="2237788"/>
            <a:ext cx="3619800" cy="23736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29" name="Google Shape;2729;p87"/>
          <p:cNvSpPr txBox="1">
            <a:spLocks noGrp="1"/>
          </p:cNvSpPr>
          <p:nvPr>
            <p:ph type="body" idx="2"/>
          </p:nvPr>
        </p:nvSpPr>
        <p:spPr>
          <a:xfrm>
            <a:off x="5048000" y="2237788"/>
            <a:ext cx="36198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30" name="Google Shape;2730;p87"/>
          <p:cNvSpPr txBox="1">
            <a:spLocks noGrp="1"/>
          </p:cNvSpPr>
          <p:nvPr>
            <p:ph type="subTitle" idx="3"/>
          </p:nvPr>
        </p:nvSpPr>
        <p:spPr>
          <a:xfrm>
            <a:off x="48315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31" name="Google Shape;2731;p87"/>
          <p:cNvSpPr txBox="1">
            <a:spLocks noGrp="1"/>
          </p:cNvSpPr>
          <p:nvPr>
            <p:ph type="subTitle" idx="4"/>
          </p:nvPr>
        </p:nvSpPr>
        <p:spPr>
          <a:xfrm>
            <a:off x="5048000" y="1336161"/>
            <a:ext cx="3619800" cy="54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hree big ideas">
  <p:cSld name="Three big ideas">
    <p:spTree>
      <p:nvGrpSpPr>
        <p:cNvPr id="1" name="Shape 2732"/>
        <p:cNvGrpSpPr/>
        <p:nvPr/>
      </p:nvGrpSpPr>
      <p:grpSpPr>
        <a:xfrm>
          <a:off x="0" y="0"/>
          <a:ext cx="0" cy="0"/>
          <a:chOff x="0" y="0"/>
          <a:chExt cx="0" cy="0"/>
        </a:xfrm>
      </p:grpSpPr>
      <p:sp>
        <p:nvSpPr>
          <p:cNvPr id="2733" name="Google Shape;2733;p88"/>
          <p:cNvSpPr txBox="1">
            <a:spLocks noGrp="1"/>
          </p:cNvSpPr>
          <p:nvPr>
            <p:ph type="body" idx="1"/>
          </p:nvPr>
        </p:nvSpPr>
        <p:spPr>
          <a:xfrm>
            <a:off x="483175" y="2417500"/>
            <a:ext cx="2455500" cy="23736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34" name="Google Shape;2734;p88"/>
          <p:cNvSpPr txBox="1">
            <a:spLocks noGrp="1"/>
          </p:cNvSpPr>
          <p:nvPr>
            <p:ph type="body" idx="2"/>
          </p:nvPr>
        </p:nvSpPr>
        <p:spPr>
          <a:xfrm>
            <a:off x="334772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35" name="Google Shape;2735;p88"/>
          <p:cNvSpPr txBox="1">
            <a:spLocks noGrp="1"/>
          </p:cNvSpPr>
          <p:nvPr>
            <p:ph type="title"/>
          </p:nvPr>
        </p:nvSpPr>
        <p:spPr>
          <a:xfrm>
            <a:off x="483175"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36" name="Google Shape;2736;p88"/>
          <p:cNvSpPr txBox="1">
            <a:spLocks noGrp="1"/>
          </p:cNvSpPr>
          <p:nvPr>
            <p:ph type="subTitle" idx="3"/>
          </p:nvPr>
        </p:nvSpPr>
        <p:spPr>
          <a:xfrm>
            <a:off x="4831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37" name="Google Shape;2737;p88"/>
          <p:cNvSpPr txBox="1">
            <a:spLocks noGrp="1"/>
          </p:cNvSpPr>
          <p:nvPr>
            <p:ph type="subTitle" idx="4"/>
          </p:nvPr>
        </p:nvSpPr>
        <p:spPr>
          <a:xfrm>
            <a:off x="334772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38" name="Google Shape;2738;p88"/>
          <p:cNvSpPr txBox="1">
            <a:spLocks noGrp="1"/>
          </p:cNvSpPr>
          <p:nvPr>
            <p:ph type="subTitle" idx="5"/>
          </p:nvPr>
        </p:nvSpPr>
        <p:spPr>
          <a:xfrm>
            <a:off x="6212275" y="1336150"/>
            <a:ext cx="2455500" cy="7785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39" name="Google Shape;2739;p88"/>
          <p:cNvSpPr txBox="1">
            <a:spLocks noGrp="1"/>
          </p:cNvSpPr>
          <p:nvPr>
            <p:ph type="body" idx="6"/>
          </p:nvPr>
        </p:nvSpPr>
        <p:spPr>
          <a:xfrm>
            <a:off x="6212275" y="2417500"/>
            <a:ext cx="2455500" cy="2373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Four big ideas">
  <p:cSld name="Four big ideas">
    <p:spTree>
      <p:nvGrpSpPr>
        <p:cNvPr id="1" name="Shape 2740"/>
        <p:cNvGrpSpPr/>
        <p:nvPr/>
      </p:nvGrpSpPr>
      <p:grpSpPr>
        <a:xfrm>
          <a:off x="0" y="0"/>
          <a:ext cx="0" cy="0"/>
          <a:chOff x="0" y="0"/>
          <a:chExt cx="0" cy="0"/>
        </a:xfrm>
      </p:grpSpPr>
      <p:sp>
        <p:nvSpPr>
          <p:cNvPr id="2741" name="Google Shape;2741;p89"/>
          <p:cNvSpPr txBox="1">
            <a:spLocks noGrp="1"/>
          </p:cNvSpPr>
          <p:nvPr>
            <p:ph type="body" idx="1"/>
          </p:nvPr>
        </p:nvSpPr>
        <p:spPr>
          <a:xfrm>
            <a:off x="366725" y="1759093"/>
            <a:ext cx="3838500" cy="1138500"/>
          </a:xfrm>
          <a:prstGeom prst="rect">
            <a:avLst/>
          </a:prstGeom>
        </p:spPr>
        <p:txBody>
          <a:bodyPr spcFirstLastPara="1" wrap="square" lIns="91425" tIns="91425" rIns="91425" bIns="91425" anchor="t" anchorCtr="0">
            <a:spAutoFit/>
          </a:bodyPr>
          <a:lstStyle>
            <a:lvl1pPr marL="457200" lvl="0" indent="-317500">
              <a:spcBef>
                <a:spcPts val="0"/>
              </a:spcBef>
              <a:spcAft>
                <a:spcPts val="0"/>
              </a:spcAft>
              <a:buSzPts val="1400"/>
              <a:buChar char="●"/>
              <a:defRPr sz="1400"/>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42" name="Google Shape;2742;p89"/>
          <p:cNvSpPr txBox="1">
            <a:spLocks noGrp="1"/>
          </p:cNvSpPr>
          <p:nvPr>
            <p:ph type="body" idx="2"/>
          </p:nvPr>
        </p:nvSpPr>
        <p:spPr>
          <a:xfrm>
            <a:off x="4938725" y="1759093"/>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43" name="Google Shape;2743;p89"/>
          <p:cNvSpPr txBox="1">
            <a:spLocks noGrp="1"/>
          </p:cNvSpPr>
          <p:nvPr>
            <p:ph type="body" idx="3"/>
          </p:nvPr>
        </p:nvSpPr>
        <p:spPr>
          <a:xfrm>
            <a:off x="366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44" name="Google Shape;2744;p89"/>
          <p:cNvSpPr txBox="1">
            <a:spLocks noGrp="1"/>
          </p:cNvSpPr>
          <p:nvPr>
            <p:ph type="body" idx="4"/>
          </p:nvPr>
        </p:nvSpPr>
        <p:spPr>
          <a:xfrm>
            <a:off x="4938750" y="3648575"/>
            <a:ext cx="3838500" cy="1138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45" name="Google Shape;2745;p89"/>
          <p:cNvSpPr txBox="1">
            <a:spLocks noGrp="1"/>
          </p:cNvSpPr>
          <p:nvPr>
            <p:ph type="title"/>
          </p:nvPr>
        </p:nvSpPr>
        <p:spPr>
          <a:xfrm>
            <a:off x="366750" y="450025"/>
            <a:ext cx="8184600" cy="7581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46" name="Google Shape;2746;p89"/>
          <p:cNvSpPr txBox="1">
            <a:spLocks noGrp="1"/>
          </p:cNvSpPr>
          <p:nvPr>
            <p:ph type="subTitle" idx="5"/>
          </p:nvPr>
        </p:nvSpPr>
        <p:spPr>
          <a:xfrm>
            <a:off x="366763"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47" name="Google Shape;2747;p89"/>
          <p:cNvSpPr txBox="1">
            <a:spLocks noGrp="1"/>
          </p:cNvSpPr>
          <p:nvPr>
            <p:ph type="subTitle" idx="6"/>
          </p:nvPr>
        </p:nvSpPr>
        <p:spPr>
          <a:xfrm>
            <a:off x="4938738" y="1277907"/>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48" name="Google Shape;2748;p89"/>
          <p:cNvSpPr txBox="1">
            <a:spLocks noGrp="1"/>
          </p:cNvSpPr>
          <p:nvPr>
            <p:ph type="subTitle" idx="7"/>
          </p:nvPr>
        </p:nvSpPr>
        <p:spPr>
          <a:xfrm>
            <a:off x="4938761"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
        <p:nvSpPr>
          <p:cNvPr id="2749" name="Google Shape;2749;p89"/>
          <p:cNvSpPr txBox="1">
            <a:spLocks noGrp="1"/>
          </p:cNvSpPr>
          <p:nvPr>
            <p:ph type="subTitle" idx="8"/>
          </p:nvPr>
        </p:nvSpPr>
        <p:spPr>
          <a:xfrm>
            <a:off x="366750" y="3167363"/>
            <a:ext cx="3838500" cy="481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Title and image">
  <p:cSld name="Title and image">
    <p:spTree>
      <p:nvGrpSpPr>
        <p:cNvPr id="1" name="Shape 2750"/>
        <p:cNvGrpSpPr/>
        <p:nvPr/>
      </p:nvGrpSpPr>
      <p:grpSpPr>
        <a:xfrm>
          <a:off x="0" y="0"/>
          <a:ext cx="0" cy="0"/>
          <a:chOff x="0" y="0"/>
          <a:chExt cx="0" cy="0"/>
        </a:xfrm>
      </p:grpSpPr>
      <p:sp>
        <p:nvSpPr>
          <p:cNvPr id="2751" name="Google Shape;2751;p9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52" name="Google Shape;2752;p90"/>
          <p:cNvSpPr>
            <a:spLocks noGrp="1"/>
          </p:cNvSpPr>
          <p:nvPr>
            <p:ph type="pic" idx="2"/>
          </p:nvPr>
        </p:nvSpPr>
        <p:spPr>
          <a:xfrm>
            <a:off x="311700" y="1170425"/>
            <a:ext cx="8520600" cy="3492900"/>
          </a:xfrm>
          <a:prstGeom prst="rect">
            <a:avLst/>
          </a:prstGeom>
          <a:noFill/>
          <a:ln>
            <a:noFill/>
          </a:ln>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Two storyboards">
  <p:cSld name="Two storyboards">
    <p:spTree>
      <p:nvGrpSpPr>
        <p:cNvPr id="1" name="Shape 2753"/>
        <p:cNvGrpSpPr/>
        <p:nvPr/>
      </p:nvGrpSpPr>
      <p:grpSpPr>
        <a:xfrm>
          <a:off x="0" y="0"/>
          <a:ext cx="0" cy="0"/>
          <a:chOff x="0" y="0"/>
          <a:chExt cx="0" cy="0"/>
        </a:xfrm>
      </p:grpSpPr>
      <p:sp>
        <p:nvSpPr>
          <p:cNvPr id="2754" name="Google Shape;2754;p91"/>
          <p:cNvSpPr txBox="1">
            <a:spLocks noGrp="1"/>
          </p:cNvSpPr>
          <p:nvPr>
            <p:ph type="body" idx="1"/>
          </p:nvPr>
        </p:nvSpPr>
        <p:spPr>
          <a:xfrm>
            <a:off x="311700" y="4080225"/>
            <a:ext cx="4027500" cy="9261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55" name="Google Shape;2755;p91"/>
          <p:cNvSpPr>
            <a:spLocks noGrp="1"/>
          </p:cNvSpPr>
          <p:nvPr>
            <p:ph type="pic" idx="2"/>
          </p:nvPr>
        </p:nvSpPr>
        <p:spPr>
          <a:xfrm>
            <a:off x="4804825" y="1133300"/>
            <a:ext cx="4027500" cy="2392800"/>
          </a:xfrm>
          <a:prstGeom prst="rect">
            <a:avLst/>
          </a:prstGeom>
          <a:noFill/>
          <a:ln>
            <a:noFill/>
          </a:ln>
        </p:spPr>
      </p:sp>
      <p:sp>
        <p:nvSpPr>
          <p:cNvPr id="2756" name="Google Shape;2756;p91"/>
          <p:cNvSpPr>
            <a:spLocks noGrp="1"/>
          </p:cNvSpPr>
          <p:nvPr>
            <p:ph type="pic" idx="3"/>
          </p:nvPr>
        </p:nvSpPr>
        <p:spPr>
          <a:xfrm>
            <a:off x="311725" y="1133300"/>
            <a:ext cx="4027500" cy="2392800"/>
          </a:xfrm>
          <a:prstGeom prst="rect">
            <a:avLst/>
          </a:prstGeom>
          <a:noFill/>
          <a:ln>
            <a:noFill/>
          </a:ln>
        </p:spPr>
      </p:sp>
      <p:sp>
        <p:nvSpPr>
          <p:cNvPr id="2757" name="Google Shape;2757;p91"/>
          <p:cNvSpPr txBox="1">
            <a:spLocks noGrp="1"/>
          </p:cNvSpPr>
          <p:nvPr>
            <p:ph type="body" idx="4"/>
          </p:nvPr>
        </p:nvSpPr>
        <p:spPr>
          <a:xfrm>
            <a:off x="4804825" y="4080225"/>
            <a:ext cx="4027500" cy="926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58" name="Google Shape;2758;p9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59" name="Google Shape;2759;p91"/>
          <p:cNvSpPr txBox="1">
            <a:spLocks noGrp="1"/>
          </p:cNvSpPr>
          <p:nvPr>
            <p:ph type="subTitle" idx="5"/>
          </p:nvPr>
        </p:nvSpPr>
        <p:spPr>
          <a:xfrm>
            <a:off x="3117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760" name="Google Shape;2760;p91"/>
          <p:cNvSpPr txBox="1">
            <a:spLocks noGrp="1"/>
          </p:cNvSpPr>
          <p:nvPr>
            <p:ph type="subTitle" idx="6"/>
          </p:nvPr>
        </p:nvSpPr>
        <p:spPr>
          <a:xfrm>
            <a:off x="4804825" y="3582900"/>
            <a:ext cx="40275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hree storyboards">
  <p:cSld name="Three storyboards">
    <p:spTree>
      <p:nvGrpSpPr>
        <p:cNvPr id="1" name="Shape 2761"/>
        <p:cNvGrpSpPr/>
        <p:nvPr/>
      </p:nvGrpSpPr>
      <p:grpSpPr>
        <a:xfrm>
          <a:off x="0" y="0"/>
          <a:ext cx="0" cy="0"/>
          <a:chOff x="0" y="0"/>
          <a:chExt cx="0" cy="0"/>
        </a:xfrm>
      </p:grpSpPr>
      <p:sp>
        <p:nvSpPr>
          <p:cNvPr id="2762" name="Google Shape;2762;p92"/>
          <p:cNvSpPr txBox="1">
            <a:spLocks noGrp="1"/>
          </p:cNvSpPr>
          <p:nvPr>
            <p:ph type="body" idx="1"/>
          </p:nvPr>
        </p:nvSpPr>
        <p:spPr>
          <a:xfrm>
            <a:off x="311700" y="3911700"/>
            <a:ext cx="2627100" cy="1018500"/>
          </a:xfrm>
          <a:prstGeom prst="rect">
            <a:avLst/>
          </a:prstGeom>
        </p:spPr>
        <p:txBody>
          <a:bodyPr spcFirstLastPara="1" wrap="square" lIns="91425" tIns="91425" rIns="91425" bIns="91425" anchor="t" anchorCtr="0">
            <a:spAutoFit/>
          </a:bodyPr>
          <a:lstStyle>
            <a:lvl1pPr marL="457200" lvl="0" indent="-304800">
              <a:spcBef>
                <a:spcPts val="0"/>
              </a:spcBef>
              <a:spcAft>
                <a:spcPts val="0"/>
              </a:spcAft>
              <a:buSzPts val="1200"/>
              <a:buChar char="●"/>
              <a:defRPr/>
            </a:lvl1pPr>
            <a:lvl2pPr marL="914400" lvl="1" indent="-304800">
              <a:spcBef>
                <a:spcPts val="800"/>
              </a:spcBef>
              <a:spcAft>
                <a:spcPts val="0"/>
              </a:spcAft>
              <a:buSzPts val="1200"/>
              <a:buChar char="○"/>
              <a:defRPr/>
            </a:lvl2pPr>
            <a:lvl3pPr marL="1371600" lvl="2" indent="-304800">
              <a:spcBef>
                <a:spcPts val="800"/>
              </a:spcBef>
              <a:spcAft>
                <a:spcPts val="0"/>
              </a:spcAft>
              <a:buSzPts val="1200"/>
              <a:buChar char="■"/>
              <a:defRPr/>
            </a:lvl3pPr>
            <a:lvl4pPr marL="1828800" lvl="3" indent="-304800">
              <a:spcBef>
                <a:spcPts val="800"/>
              </a:spcBef>
              <a:spcAft>
                <a:spcPts val="0"/>
              </a:spcAft>
              <a:buSzPts val="1200"/>
              <a:buChar char="●"/>
              <a:defRPr/>
            </a:lvl4pPr>
            <a:lvl5pPr marL="2286000" lvl="4" indent="-304800">
              <a:spcBef>
                <a:spcPts val="800"/>
              </a:spcBef>
              <a:spcAft>
                <a:spcPts val="0"/>
              </a:spcAft>
              <a:buSzPts val="1200"/>
              <a:buChar char="○"/>
              <a:defRPr/>
            </a:lvl5pPr>
            <a:lvl6pPr marL="2743200" lvl="5" indent="-304800">
              <a:spcBef>
                <a:spcPts val="800"/>
              </a:spcBef>
              <a:spcAft>
                <a:spcPts val="0"/>
              </a:spcAft>
              <a:buSzPts val="1200"/>
              <a:buChar char="■"/>
              <a:defRPr/>
            </a:lvl6pPr>
            <a:lvl7pPr marL="3200400" lvl="6" indent="-304800">
              <a:spcBef>
                <a:spcPts val="800"/>
              </a:spcBef>
              <a:spcAft>
                <a:spcPts val="0"/>
              </a:spcAft>
              <a:buSzPts val="1200"/>
              <a:buChar char="●"/>
              <a:defRPr/>
            </a:lvl7pPr>
            <a:lvl8pPr marL="3657600" lvl="7" indent="-304800">
              <a:spcBef>
                <a:spcPts val="800"/>
              </a:spcBef>
              <a:spcAft>
                <a:spcPts val="0"/>
              </a:spcAft>
              <a:buSzPts val="1200"/>
              <a:buChar char="○"/>
              <a:defRPr/>
            </a:lvl8pPr>
            <a:lvl9pPr marL="4114800" lvl="8" indent="-304800">
              <a:spcBef>
                <a:spcPts val="800"/>
              </a:spcBef>
              <a:spcAft>
                <a:spcPts val="800"/>
              </a:spcAft>
              <a:buSzPts val="1200"/>
              <a:buChar char="■"/>
              <a:defRPr/>
            </a:lvl9pPr>
          </a:lstStyle>
          <a:p>
            <a:endParaRPr/>
          </a:p>
        </p:txBody>
      </p:sp>
      <p:sp>
        <p:nvSpPr>
          <p:cNvPr id="2763" name="Google Shape;2763;p92"/>
          <p:cNvSpPr>
            <a:spLocks noGrp="1"/>
          </p:cNvSpPr>
          <p:nvPr>
            <p:ph type="pic" idx="2"/>
          </p:nvPr>
        </p:nvSpPr>
        <p:spPr>
          <a:xfrm>
            <a:off x="6205225" y="1128325"/>
            <a:ext cx="2627100" cy="2273100"/>
          </a:xfrm>
          <a:prstGeom prst="rect">
            <a:avLst/>
          </a:prstGeom>
          <a:noFill/>
          <a:ln>
            <a:noFill/>
          </a:ln>
        </p:spPr>
      </p:sp>
      <p:sp>
        <p:nvSpPr>
          <p:cNvPr id="2764" name="Google Shape;2764;p92"/>
          <p:cNvSpPr>
            <a:spLocks noGrp="1"/>
          </p:cNvSpPr>
          <p:nvPr>
            <p:ph type="pic" idx="3"/>
          </p:nvPr>
        </p:nvSpPr>
        <p:spPr>
          <a:xfrm>
            <a:off x="311725" y="1128325"/>
            <a:ext cx="2627100" cy="2273100"/>
          </a:xfrm>
          <a:prstGeom prst="rect">
            <a:avLst/>
          </a:prstGeom>
          <a:noFill/>
          <a:ln>
            <a:noFill/>
          </a:ln>
        </p:spPr>
      </p:sp>
      <p:sp>
        <p:nvSpPr>
          <p:cNvPr id="2765" name="Google Shape;2765;p92"/>
          <p:cNvSpPr txBox="1">
            <a:spLocks noGrp="1"/>
          </p:cNvSpPr>
          <p:nvPr>
            <p:ph type="body" idx="4"/>
          </p:nvPr>
        </p:nvSpPr>
        <p:spPr>
          <a:xfrm>
            <a:off x="6205225"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66" name="Google Shape;2766;p92"/>
          <p:cNvSpPr>
            <a:spLocks noGrp="1"/>
          </p:cNvSpPr>
          <p:nvPr>
            <p:ph type="pic" idx="5"/>
          </p:nvPr>
        </p:nvSpPr>
        <p:spPr>
          <a:xfrm>
            <a:off x="3255250" y="1128325"/>
            <a:ext cx="2627100" cy="2273100"/>
          </a:xfrm>
          <a:prstGeom prst="rect">
            <a:avLst/>
          </a:prstGeom>
          <a:noFill/>
          <a:ln>
            <a:noFill/>
          </a:ln>
        </p:spPr>
      </p:sp>
      <p:sp>
        <p:nvSpPr>
          <p:cNvPr id="2767" name="Google Shape;2767;p92"/>
          <p:cNvSpPr txBox="1">
            <a:spLocks noGrp="1"/>
          </p:cNvSpPr>
          <p:nvPr>
            <p:ph type="body" idx="6"/>
          </p:nvPr>
        </p:nvSpPr>
        <p:spPr>
          <a:xfrm>
            <a:off x="3255250" y="3911700"/>
            <a:ext cx="2627100" cy="1018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sp>
        <p:nvSpPr>
          <p:cNvPr id="2768" name="Google Shape;2768;p9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69" name="Google Shape;2769;p92"/>
          <p:cNvSpPr txBox="1">
            <a:spLocks noGrp="1"/>
          </p:cNvSpPr>
          <p:nvPr>
            <p:ph type="subTitle" idx="7"/>
          </p:nvPr>
        </p:nvSpPr>
        <p:spPr>
          <a:xfrm>
            <a:off x="3117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770" name="Google Shape;2770;p92"/>
          <p:cNvSpPr txBox="1">
            <a:spLocks noGrp="1"/>
          </p:cNvSpPr>
          <p:nvPr>
            <p:ph type="subTitle" idx="8"/>
          </p:nvPr>
        </p:nvSpPr>
        <p:spPr>
          <a:xfrm>
            <a:off x="6205225"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771" name="Google Shape;2771;p92"/>
          <p:cNvSpPr txBox="1">
            <a:spLocks noGrp="1"/>
          </p:cNvSpPr>
          <p:nvPr>
            <p:ph type="subTitle" idx="9"/>
          </p:nvPr>
        </p:nvSpPr>
        <p:spPr>
          <a:xfrm>
            <a:off x="3255250" y="3430500"/>
            <a:ext cx="2627100" cy="481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Image only">
  <p:cSld name="Image only">
    <p:spTree>
      <p:nvGrpSpPr>
        <p:cNvPr id="1" name="Shape 2772"/>
        <p:cNvGrpSpPr/>
        <p:nvPr/>
      </p:nvGrpSpPr>
      <p:grpSpPr>
        <a:xfrm>
          <a:off x="0" y="0"/>
          <a:ext cx="0" cy="0"/>
          <a:chOff x="0" y="0"/>
          <a:chExt cx="0" cy="0"/>
        </a:xfrm>
      </p:grpSpPr>
      <p:sp>
        <p:nvSpPr>
          <p:cNvPr id="2773" name="Google Shape;2773;p93"/>
          <p:cNvSpPr>
            <a:spLocks noGrp="1"/>
          </p:cNvSpPr>
          <p:nvPr>
            <p:ph type="pic" idx="2"/>
          </p:nvPr>
        </p:nvSpPr>
        <p:spPr>
          <a:xfrm>
            <a:off x="311700" y="445025"/>
            <a:ext cx="8520600" cy="4218300"/>
          </a:xfrm>
          <a:prstGeom prst="rect">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Image grid">
  <p:cSld name="Image grid">
    <p:spTree>
      <p:nvGrpSpPr>
        <p:cNvPr id="1" name="Shape 2774"/>
        <p:cNvGrpSpPr/>
        <p:nvPr/>
      </p:nvGrpSpPr>
      <p:grpSpPr>
        <a:xfrm>
          <a:off x="0" y="0"/>
          <a:ext cx="0" cy="0"/>
          <a:chOff x="0" y="0"/>
          <a:chExt cx="0" cy="0"/>
        </a:xfrm>
      </p:grpSpPr>
      <p:sp>
        <p:nvSpPr>
          <p:cNvPr id="2775" name="Google Shape;2775;p94"/>
          <p:cNvSpPr>
            <a:spLocks noGrp="1"/>
          </p:cNvSpPr>
          <p:nvPr>
            <p:ph type="pic" idx="2"/>
          </p:nvPr>
        </p:nvSpPr>
        <p:spPr>
          <a:xfrm>
            <a:off x="3389600" y="118913"/>
            <a:ext cx="1643700" cy="1535100"/>
          </a:xfrm>
          <a:prstGeom prst="rect">
            <a:avLst/>
          </a:prstGeom>
          <a:noFill/>
          <a:ln>
            <a:noFill/>
          </a:ln>
        </p:spPr>
      </p:sp>
      <p:sp>
        <p:nvSpPr>
          <p:cNvPr id="2776" name="Google Shape;2776;p94"/>
          <p:cNvSpPr>
            <a:spLocks noGrp="1"/>
          </p:cNvSpPr>
          <p:nvPr>
            <p:ph type="pic" idx="3"/>
          </p:nvPr>
        </p:nvSpPr>
        <p:spPr>
          <a:xfrm>
            <a:off x="5195935" y="118913"/>
            <a:ext cx="1643700" cy="1535100"/>
          </a:xfrm>
          <a:prstGeom prst="rect">
            <a:avLst/>
          </a:prstGeom>
          <a:noFill/>
          <a:ln>
            <a:noFill/>
          </a:ln>
        </p:spPr>
      </p:sp>
      <p:sp>
        <p:nvSpPr>
          <p:cNvPr id="2777" name="Google Shape;2777;p94"/>
          <p:cNvSpPr>
            <a:spLocks noGrp="1"/>
          </p:cNvSpPr>
          <p:nvPr>
            <p:ph type="pic" idx="4"/>
          </p:nvPr>
        </p:nvSpPr>
        <p:spPr>
          <a:xfrm>
            <a:off x="7002270" y="118913"/>
            <a:ext cx="1643700" cy="1535100"/>
          </a:xfrm>
          <a:prstGeom prst="rect">
            <a:avLst/>
          </a:prstGeom>
          <a:noFill/>
          <a:ln>
            <a:noFill/>
          </a:ln>
        </p:spPr>
      </p:sp>
      <p:sp>
        <p:nvSpPr>
          <p:cNvPr id="2778" name="Google Shape;2778;p94"/>
          <p:cNvSpPr>
            <a:spLocks noGrp="1"/>
          </p:cNvSpPr>
          <p:nvPr>
            <p:ph type="pic" idx="5"/>
          </p:nvPr>
        </p:nvSpPr>
        <p:spPr>
          <a:xfrm>
            <a:off x="3389588" y="1804212"/>
            <a:ext cx="1643700" cy="1535100"/>
          </a:xfrm>
          <a:prstGeom prst="rect">
            <a:avLst/>
          </a:prstGeom>
          <a:noFill/>
          <a:ln>
            <a:noFill/>
          </a:ln>
        </p:spPr>
      </p:sp>
      <p:sp>
        <p:nvSpPr>
          <p:cNvPr id="2779" name="Google Shape;2779;p94"/>
          <p:cNvSpPr>
            <a:spLocks noGrp="1"/>
          </p:cNvSpPr>
          <p:nvPr>
            <p:ph type="pic" idx="6"/>
          </p:nvPr>
        </p:nvSpPr>
        <p:spPr>
          <a:xfrm>
            <a:off x="5195922" y="1804212"/>
            <a:ext cx="1643700" cy="1535100"/>
          </a:xfrm>
          <a:prstGeom prst="rect">
            <a:avLst/>
          </a:prstGeom>
          <a:noFill/>
          <a:ln>
            <a:noFill/>
          </a:ln>
        </p:spPr>
      </p:sp>
      <p:sp>
        <p:nvSpPr>
          <p:cNvPr id="2780" name="Google Shape;2780;p94"/>
          <p:cNvSpPr>
            <a:spLocks noGrp="1"/>
          </p:cNvSpPr>
          <p:nvPr>
            <p:ph type="pic" idx="7"/>
          </p:nvPr>
        </p:nvSpPr>
        <p:spPr>
          <a:xfrm>
            <a:off x="7002257" y="1804212"/>
            <a:ext cx="1643700" cy="1535100"/>
          </a:xfrm>
          <a:prstGeom prst="rect">
            <a:avLst/>
          </a:prstGeom>
          <a:noFill/>
          <a:ln>
            <a:noFill/>
          </a:ln>
        </p:spPr>
      </p:sp>
      <p:sp>
        <p:nvSpPr>
          <p:cNvPr id="2781" name="Google Shape;2781;p94"/>
          <p:cNvSpPr txBox="1">
            <a:spLocks noGrp="1"/>
          </p:cNvSpPr>
          <p:nvPr>
            <p:ph type="title"/>
          </p:nvPr>
        </p:nvSpPr>
        <p:spPr>
          <a:xfrm>
            <a:off x="351550" y="445025"/>
            <a:ext cx="2596800" cy="1706400"/>
          </a:xfrm>
          <a:prstGeom prst="rect">
            <a:avLst/>
          </a:prstGeom>
        </p:spPr>
        <p:txBody>
          <a:bodyPr spcFirstLastPara="1" wrap="square" lIns="91425" tIns="91425" rIns="91425" bIns="91425" anchor="t" anchorCtr="0">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82" name="Google Shape;2782;p94"/>
          <p:cNvSpPr>
            <a:spLocks noGrp="1"/>
          </p:cNvSpPr>
          <p:nvPr>
            <p:ph type="pic" idx="8"/>
          </p:nvPr>
        </p:nvSpPr>
        <p:spPr>
          <a:xfrm>
            <a:off x="3389588" y="3489487"/>
            <a:ext cx="1643700" cy="1535100"/>
          </a:xfrm>
          <a:prstGeom prst="rect">
            <a:avLst/>
          </a:prstGeom>
          <a:noFill/>
          <a:ln>
            <a:noFill/>
          </a:ln>
        </p:spPr>
      </p:sp>
      <p:sp>
        <p:nvSpPr>
          <p:cNvPr id="2783" name="Google Shape;2783;p94"/>
          <p:cNvSpPr>
            <a:spLocks noGrp="1"/>
          </p:cNvSpPr>
          <p:nvPr>
            <p:ph type="pic" idx="9"/>
          </p:nvPr>
        </p:nvSpPr>
        <p:spPr>
          <a:xfrm>
            <a:off x="5195922" y="3489487"/>
            <a:ext cx="1643700" cy="1535100"/>
          </a:xfrm>
          <a:prstGeom prst="rect">
            <a:avLst/>
          </a:prstGeom>
          <a:noFill/>
          <a:ln>
            <a:noFill/>
          </a:ln>
        </p:spPr>
      </p:sp>
      <p:sp>
        <p:nvSpPr>
          <p:cNvPr id="2784" name="Google Shape;2784;p94"/>
          <p:cNvSpPr>
            <a:spLocks noGrp="1"/>
          </p:cNvSpPr>
          <p:nvPr>
            <p:ph type="pic" idx="13"/>
          </p:nvPr>
        </p:nvSpPr>
        <p:spPr>
          <a:xfrm>
            <a:off x="7002257" y="3489487"/>
            <a:ext cx="1643700" cy="1535100"/>
          </a:xfrm>
          <a:prstGeom prst="rect">
            <a:avLst/>
          </a:prstGeom>
          <a:noFill/>
          <a:ln>
            <a:noFill/>
          </a:ln>
        </p:spPr>
      </p:sp>
    </p:spTree>
  </p:cSld>
  <p:clrMapOvr>
    <a:masterClrMapping/>
  </p:clrMapOvr>
  <p:extLst>
    <p:ext uri="{DCECCB84-F9BA-43D5-87BE-67443E8EF086}">
      <p15:sldGuideLst xmlns:p15="http://schemas.microsoft.com/office/powerpoint/2012/main">
        <p15:guide id="1" pos="5564">
          <p15:clr>
            <a:srgbClr val="E46962"/>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55.xml"/><Relationship Id="rId18" Type="http://schemas.openxmlformats.org/officeDocument/2006/relationships/slideLayout" Target="../slideLayouts/slideLayout60.xml"/><Relationship Id="rId26" Type="http://schemas.openxmlformats.org/officeDocument/2006/relationships/slideLayout" Target="../slideLayouts/slideLayout68.xml"/><Relationship Id="rId39" Type="http://schemas.openxmlformats.org/officeDocument/2006/relationships/slideLayout" Target="../slideLayouts/slideLayout81.xml"/><Relationship Id="rId21" Type="http://schemas.openxmlformats.org/officeDocument/2006/relationships/slideLayout" Target="../slideLayouts/slideLayout63.xml"/><Relationship Id="rId34" Type="http://schemas.openxmlformats.org/officeDocument/2006/relationships/slideLayout" Target="../slideLayouts/slideLayout76.xml"/><Relationship Id="rId42" Type="http://schemas.openxmlformats.org/officeDocument/2006/relationships/slideLayout" Target="../slideLayouts/slideLayout84.xml"/><Relationship Id="rId47" Type="http://schemas.openxmlformats.org/officeDocument/2006/relationships/slideLayout" Target="../slideLayouts/slideLayout89.xml"/><Relationship Id="rId50" Type="http://schemas.openxmlformats.org/officeDocument/2006/relationships/theme" Target="../theme/theme3.xml"/><Relationship Id="rId7" Type="http://schemas.openxmlformats.org/officeDocument/2006/relationships/slideLayout" Target="../slideLayouts/slideLayout4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9" Type="http://schemas.openxmlformats.org/officeDocument/2006/relationships/slideLayout" Target="../slideLayouts/slideLayout71.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32" Type="http://schemas.openxmlformats.org/officeDocument/2006/relationships/slideLayout" Target="../slideLayouts/slideLayout74.xml"/><Relationship Id="rId37" Type="http://schemas.openxmlformats.org/officeDocument/2006/relationships/slideLayout" Target="../slideLayouts/slideLayout79.xml"/><Relationship Id="rId40" Type="http://schemas.openxmlformats.org/officeDocument/2006/relationships/slideLayout" Target="../slideLayouts/slideLayout82.xml"/><Relationship Id="rId45" Type="http://schemas.openxmlformats.org/officeDocument/2006/relationships/slideLayout" Target="../slideLayouts/slideLayout87.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28" Type="http://schemas.openxmlformats.org/officeDocument/2006/relationships/slideLayout" Target="../slideLayouts/slideLayout70.xml"/><Relationship Id="rId36" Type="http://schemas.openxmlformats.org/officeDocument/2006/relationships/slideLayout" Target="../slideLayouts/slideLayout78.xml"/><Relationship Id="rId49" Type="http://schemas.openxmlformats.org/officeDocument/2006/relationships/slideLayout" Target="../slideLayouts/slideLayout91.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31" Type="http://schemas.openxmlformats.org/officeDocument/2006/relationships/slideLayout" Target="../slideLayouts/slideLayout73.xml"/><Relationship Id="rId44" Type="http://schemas.openxmlformats.org/officeDocument/2006/relationships/slideLayout" Target="../slideLayouts/slideLayout86.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 Id="rId27" Type="http://schemas.openxmlformats.org/officeDocument/2006/relationships/slideLayout" Target="../slideLayouts/slideLayout69.xml"/><Relationship Id="rId30" Type="http://schemas.openxmlformats.org/officeDocument/2006/relationships/slideLayout" Target="../slideLayouts/slideLayout72.xml"/><Relationship Id="rId35" Type="http://schemas.openxmlformats.org/officeDocument/2006/relationships/slideLayout" Target="../slideLayouts/slideLayout77.xml"/><Relationship Id="rId43" Type="http://schemas.openxmlformats.org/officeDocument/2006/relationships/slideLayout" Target="../slideLayouts/slideLayout85.xml"/><Relationship Id="rId48" Type="http://schemas.openxmlformats.org/officeDocument/2006/relationships/slideLayout" Target="../slideLayouts/slideLayout90.xml"/><Relationship Id="rId8" Type="http://schemas.openxmlformats.org/officeDocument/2006/relationships/slideLayout" Target="../slideLayouts/slideLayout50.xml"/><Relationship Id="rId3" Type="http://schemas.openxmlformats.org/officeDocument/2006/relationships/slideLayout" Target="../slideLayouts/slideLayout45.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slideLayout" Target="../slideLayouts/slideLayout67.xml"/><Relationship Id="rId33" Type="http://schemas.openxmlformats.org/officeDocument/2006/relationships/slideLayout" Target="../slideLayouts/slideLayout75.xml"/><Relationship Id="rId38" Type="http://schemas.openxmlformats.org/officeDocument/2006/relationships/slideLayout" Target="../slideLayouts/slideLayout80.xml"/><Relationship Id="rId46" Type="http://schemas.openxmlformats.org/officeDocument/2006/relationships/slideLayout" Target="../slideLayouts/slideLayout88.xml"/><Relationship Id="rId20" Type="http://schemas.openxmlformats.org/officeDocument/2006/relationships/slideLayout" Target="../slideLayouts/slideLayout62.xml"/><Relationship Id="rId41" Type="http://schemas.openxmlformats.org/officeDocument/2006/relationships/slideLayout" Target="../slideLayouts/slideLayout83.xml"/><Relationship Id="rId1" Type="http://schemas.openxmlformats.org/officeDocument/2006/relationships/slideLayout" Target="../slideLayouts/slideLayout43.xml"/><Relationship Id="rId6"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57925"/>
            <a:ext cx="6411000" cy="572700"/>
          </a:xfrm>
          <a:prstGeom prst="rect">
            <a:avLst/>
          </a:prstGeom>
          <a:noFill/>
          <a:ln>
            <a:noFill/>
          </a:ln>
        </p:spPr>
        <p:txBody>
          <a:bodyPr spcFirstLastPara="1" wrap="square" lIns="91425" tIns="91425" rIns="91425" bIns="91425" anchor="t" anchorCtr="0">
            <a:spAutoFit/>
          </a:bodyPr>
          <a:lstStyle>
            <a:lvl1pPr lvl="0">
              <a:lnSpc>
                <a:spcPct val="90000"/>
              </a:lnSpc>
              <a:spcBef>
                <a:spcPts val="0"/>
              </a:spcBef>
              <a:spcAft>
                <a:spcPts val="0"/>
              </a:spcAft>
              <a:buClr>
                <a:schemeClr val="dk1"/>
              </a:buClr>
              <a:buSzPts val="4800"/>
              <a:buFont typeface="Lexend"/>
              <a:buNone/>
              <a:defRPr sz="4800">
                <a:solidFill>
                  <a:schemeClr val="dk1"/>
                </a:solidFill>
                <a:latin typeface="Lexend"/>
                <a:ea typeface="Lexend"/>
                <a:cs typeface="Lexend"/>
                <a:sym typeface="Lexend"/>
              </a:defRPr>
            </a:lvl1pPr>
            <a:lvl2pPr lvl="1">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2pPr>
            <a:lvl3pPr lvl="2">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3pPr>
            <a:lvl4pPr lvl="3">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4pPr>
            <a:lvl5pPr lvl="4">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5pPr>
            <a:lvl6pPr lvl="5">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6pPr>
            <a:lvl7pPr lvl="6">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7pPr>
            <a:lvl8pPr lvl="7">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8pPr>
            <a:lvl9pPr lvl="8">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9pPr>
          </a:lstStyle>
          <a:p>
            <a:endParaRPr/>
          </a:p>
        </p:txBody>
      </p:sp>
      <p:sp>
        <p:nvSpPr>
          <p:cNvPr id="52" name="Google Shape;52;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txBox="1">
            <a:spLocks noGrp="1"/>
          </p:cNvSpPr>
          <p:nvPr>
            <p:ph type="body" idx="1"/>
          </p:nvPr>
        </p:nvSpPr>
        <p:spPr>
          <a:xfrm>
            <a:off x="1239450" y="2823325"/>
            <a:ext cx="3145800" cy="2082000"/>
          </a:xfrm>
          <a:prstGeom prst="rect">
            <a:avLst/>
          </a:prstGeom>
          <a:noFill/>
          <a:ln>
            <a:noFill/>
          </a:ln>
        </p:spPr>
        <p:txBody>
          <a:bodyPr spcFirstLastPara="1" wrap="square" lIns="91425" tIns="91425" rIns="91425" bIns="91425" anchor="t" anchorCtr="0">
            <a:noAutofit/>
          </a:bodyPr>
          <a:lstStyle>
            <a:lvl1pPr marL="457200" lvl="0"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1pPr>
            <a:lvl2pPr marL="914400" lvl="1"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2pPr>
            <a:lvl3pPr marL="1371600" lvl="2"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3pPr>
            <a:lvl4pPr marL="1828800" lvl="3"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4pPr>
            <a:lvl5pPr marL="2286000" lvl="4"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5pPr>
            <a:lvl6pPr marL="2743200" lvl="5"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6pPr>
            <a:lvl7pPr marL="3200400" lvl="6"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7pPr>
            <a:lvl8pPr marL="3657600" lvl="7"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8pPr>
            <a:lvl9pPr marL="4114800" lvl="8" indent="-279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864">
          <p15:clr>
            <a:srgbClr val="E46962"/>
          </p15:clr>
        </p15:guide>
        <p15:guide id="6" pos="196">
          <p15:clr>
            <a:srgbClr val="E46962"/>
          </p15:clr>
        </p15:guide>
        <p15:guide id="7" orient="horz" pos="936">
          <p15:clr>
            <a:srgbClr val="E46962"/>
          </p15:clr>
        </p15:guide>
        <p15:guide id="8" orient="horz" pos="684">
          <p15:clr>
            <a:srgbClr val="E46962"/>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1906"/>
        <p:cNvGrpSpPr/>
        <p:nvPr/>
      </p:nvGrpSpPr>
      <p:grpSpPr>
        <a:xfrm>
          <a:off x="0" y="0"/>
          <a:ext cx="0" cy="0"/>
          <a:chOff x="0" y="0"/>
          <a:chExt cx="0" cy="0"/>
        </a:xfrm>
      </p:grpSpPr>
      <p:sp>
        <p:nvSpPr>
          <p:cNvPr id="1907" name="Google Shape;1907;p45"/>
          <p:cNvSpPr txBox="1">
            <a:spLocks noGrp="1"/>
          </p:cNvSpPr>
          <p:nvPr>
            <p:ph type="body" idx="1"/>
          </p:nvPr>
        </p:nvSpPr>
        <p:spPr>
          <a:xfrm>
            <a:off x="228600" y="1452125"/>
            <a:ext cx="5760600" cy="3460200"/>
          </a:xfrm>
          <a:prstGeom prst="rect">
            <a:avLst/>
          </a:prstGeom>
          <a:noFill/>
          <a:ln>
            <a:noFill/>
          </a:ln>
        </p:spPr>
        <p:txBody>
          <a:bodyPr spcFirstLastPara="1" wrap="square" lIns="91425" tIns="91425" rIns="91425" bIns="91425" anchor="t" anchorCtr="0">
            <a:spAutoFit/>
          </a:bodyPr>
          <a:lstStyle>
            <a:lvl1pPr marL="457200" lvl="0" indent="-304800">
              <a:lnSpc>
                <a:spcPct val="115000"/>
              </a:lnSpc>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marL="914400" lvl="1"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2pPr>
            <a:lvl3pPr marL="1371600" lvl="2"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3pPr>
            <a:lvl4pPr marL="1828800" lvl="3"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4pPr>
            <a:lvl5pPr marL="2286000" lvl="4"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5pPr>
            <a:lvl6pPr marL="2743200" lvl="5"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6pPr>
            <a:lvl7pPr marL="3200400" lvl="6"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7pPr>
            <a:lvl8pPr marL="3657600" lvl="7" indent="-304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8pPr>
            <a:lvl9pPr marL="4114800" lvl="8" indent="-304800">
              <a:lnSpc>
                <a:spcPct val="115000"/>
              </a:lnSpc>
              <a:spcBef>
                <a:spcPts val="800"/>
              </a:spcBef>
              <a:spcAft>
                <a:spcPts val="800"/>
              </a:spcAft>
              <a:buClr>
                <a:schemeClr val="lt1"/>
              </a:buClr>
              <a:buSzPts val="1200"/>
              <a:buFont typeface="Sora"/>
              <a:buChar char="■"/>
              <a:defRPr sz="1200">
                <a:solidFill>
                  <a:schemeClr val="lt1"/>
                </a:solidFill>
                <a:latin typeface="Sora"/>
                <a:ea typeface="Sora"/>
                <a:cs typeface="Sora"/>
                <a:sym typeface="Sora"/>
              </a:defRPr>
            </a:lvl9pPr>
          </a:lstStyle>
          <a:p>
            <a:endParaRPr/>
          </a:p>
        </p:txBody>
      </p:sp>
      <p:sp>
        <p:nvSpPr>
          <p:cNvPr id="1908" name="Google Shape;1908;p45"/>
          <p:cNvSpPr txBox="1">
            <a:spLocks noGrp="1"/>
          </p:cNvSpPr>
          <p:nvPr>
            <p:ph type="title"/>
          </p:nvPr>
        </p:nvSpPr>
        <p:spPr>
          <a:xfrm>
            <a:off x="402800" y="197225"/>
            <a:ext cx="6537900" cy="1254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000"/>
              <a:buFont typeface="IBM Plex Sans"/>
              <a:buNone/>
              <a:defRPr sz="3000">
                <a:solidFill>
                  <a:schemeClr val="lt1"/>
                </a:solidFill>
                <a:latin typeface="IBM Plex Sans"/>
                <a:ea typeface="IBM Plex Sans"/>
                <a:cs typeface="IBM Plex Sans"/>
                <a:sym typeface="IBM Plex Sans"/>
              </a:defRPr>
            </a:lvl1pPr>
            <a:lvl2pPr lvl="1">
              <a:spcBef>
                <a:spcPts val="0"/>
              </a:spcBef>
              <a:spcAft>
                <a:spcPts val="0"/>
              </a:spcAft>
              <a:buSzPts val="3000"/>
              <a:buFont typeface="IBM Plex Sans"/>
              <a:buNone/>
              <a:defRPr sz="3000">
                <a:latin typeface="IBM Plex Sans"/>
                <a:ea typeface="IBM Plex Sans"/>
                <a:cs typeface="IBM Plex Sans"/>
                <a:sym typeface="IBM Plex Sans"/>
              </a:defRPr>
            </a:lvl2pPr>
            <a:lvl3pPr lvl="2">
              <a:spcBef>
                <a:spcPts val="0"/>
              </a:spcBef>
              <a:spcAft>
                <a:spcPts val="0"/>
              </a:spcAft>
              <a:buSzPts val="3000"/>
              <a:buFont typeface="IBM Plex Sans"/>
              <a:buNone/>
              <a:defRPr sz="3000">
                <a:latin typeface="IBM Plex Sans"/>
                <a:ea typeface="IBM Plex Sans"/>
                <a:cs typeface="IBM Plex Sans"/>
                <a:sym typeface="IBM Plex Sans"/>
              </a:defRPr>
            </a:lvl3pPr>
            <a:lvl4pPr lvl="3">
              <a:spcBef>
                <a:spcPts val="0"/>
              </a:spcBef>
              <a:spcAft>
                <a:spcPts val="0"/>
              </a:spcAft>
              <a:buSzPts val="3000"/>
              <a:buFont typeface="IBM Plex Sans"/>
              <a:buNone/>
              <a:defRPr sz="3000">
                <a:latin typeface="IBM Plex Sans"/>
                <a:ea typeface="IBM Plex Sans"/>
                <a:cs typeface="IBM Plex Sans"/>
                <a:sym typeface="IBM Plex Sans"/>
              </a:defRPr>
            </a:lvl4pPr>
            <a:lvl5pPr lvl="4">
              <a:spcBef>
                <a:spcPts val="0"/>
              </a:spcBef>
              <a:spcAft>
                <a:spcPts val="0"/>
              </a:spcAft>
              <a:buSzPts val="3000"/>
              <a:buFont typeface="IBM Plex Sans"/>
              <a:buNone/>
              <a:defRPr sz="3000">
                <a:latin typeface="IBM Plex Sans"/>
                <a:ea typeface="IBM Plex Sans"/>
                <a:cs typeface="IBM Plex Sans"/>
                <a:sym typeface="IBM Plex Sans"/>
              </a:defRPr>
            </a:lvl5pPr>
            <a:lvl6pPr lvl="5">
              <a:spcBef>
                <a:spcPts val="0"/>
              </a:spcBef>
              <a:spcAft>
                <a:spcPts val="0"/>
              </a:spcAft>
              <a:buSzPts val="3000"/>
              <a:buFont typeface="IBM Plex Sans"/>
              <a:buNone/>
              <a:defRPr sz="3000">
                <a:latin typeface="IBM Plex Sans"/>
                <a:ea typeface="IBM Plex Sans"/>
                <a:cs typeface="IBM Plex Sans"/>
                <a:sym typeface="IBM Plex Sans"/>
              </a:defRPr>
            </a:lvl6pPr>
            <a:lvl7pPr lvl="6">
              <a:spcBef>
                <a:spcPts val="0"/>
              </a:spcBef>
              <a:spcAft>
                <a:spcPts val="0"/>
              </a:spcAft>
              <a:buSzPts val="3000"/>
              <a:buFont typeface="IBM Plex Sans"/>
              <a:buNone/>
              <a:defRPr sz="3000">
                <a:latin typeface="IBM Plex Sans"/>
                <a:ea typeface="IBM Plex Sans"/>
                <a:cs typeface="IBM Plex Sans"/>
                <a:sym typeface="IBM Plex Sans"/>
              </a:defRPr>
            </a:lvl7pPr>
            <a:lvl8pPr lvl="7">
              <a:spcBef>
                <a:spcPts val="0"/>
              </a:spcBef>
              <a:spcAft>
                <a:spcPts val="0"/>
              </a:spcAft>
              <a:buSzPts val="3000"/>
              <a:buFont typeface="IBM Plex Sans"/>
              <a:buNone/>
              <a:defRPr sz="3000">
                <a:latin typeface="IBM Plex Sans"/>
                <a:ea typeface="IBM Plex Sans"/>
                <a:cs typeface="IBM Plex Sans"/>
                <a:sym typeface="IBM Plex Sans"/>
              </a:defRPr>
            </a:lvl8pPr>
            <a:lvl9pPr lvl="8">
              <a:spcBef>
                <a:spcPts val="0"/>
              </a:spcBef>
              <a:spcAft>
                <a:spcPts val="0"/>
              </a:spcAft>
              <a:buSzPts val="3000"/>
              <a:buFont typeface="IBM Plex Sans"/>
              <a:buNone/>
              <a:defRPr sz="3000">
                <a:latin typeface="IBM Plex Sans"/>
                <a:ea typeface="IBM Plex Sans"/>
                <a:cs typeface="IBM Plex Sans"/>
                <a:sym typeface="IBM Plex Sans"/>
              </a:defRPr>
            </a:lvl9pPr>
          </a:lstStyle>
          <a:p>
            <a:endParaRPr/>
          </a:p>
        </p:txBody>
      </p:sp>
      <p:sp>
        <p:nvSpPr>
          <p:cNvPr id="1909" name="Google Shape;1909;p45"/>
          <p:cNvSpPr txBox="1">
            <a:spLocks noGrp="1"/>
          </p:cNvSpPr>
          <p:nvPr>
            <p:ph type="body" idx="2"/>
          </p:nvPr>
        </p:nvSpPr>
        <p:spPr>
          <a:xfrm>
            <a:off x="3439325" y="1502775"/>
            <a:ext cx="5344800" cy="2439900"/>
          </a:xfrm>
          <a:prstGeom prst="rect">
            <a:avLst/>
          </a:prstGeom>
          <a:noFill/>
          <a:ln>
            <a:noFill/>
          </a:ln>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marL="914400" lvl="1"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2pPr>
            <a:lvl3pPr marL="1371600" lvl="2"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3pPr>
            <a:lvl4pPr marL="1828800" lvl="3"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4pPr>
            <a:lvl5pPr marL="2286000" lvl="4"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5pPr>
            <a:lvl6pPr marL="2743200" lvl="5"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6pPr>
            <a:lvl7pPr marL="3200400" lvl="6"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7pPr>
            <a:lvl8pPr marL="3657600" lvl="7"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8pPr>
            <a:lvl9pPr marL="4114800" lvl="8" indent="-30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9pPr>
          </a:lstStyle>
          <a:p>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 id="2147483733" r:id="rId44"/>
    <p:sldLayoutId id="2147483734" r:id="rId45"/>
    <p:sldLayoutId id="2147483735" r:id="rId46"/>
    <p:sldLayoutId id="2147483736" r:id="rId47"/>
    <p:sldLayoutId id="2147483737" r:id="rId48"/>
    <p:sldLayoutId id="2147483738" r:id="rId4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88"/>
        <p:cNvGrpSpPr/>
        <p:nvPr/>
      </p:nvGrpSpPr>
      <p:grpSpPr>
        <a:xfrm>
          <a:off x="0" y="0"/>
          <a:ext cx="0" cy="0"/>
          <a:chOff x="0" y="0"/>
          <a:chExt cx="0" cy="0"/>
        </a:xfrm>
      </p:grpSpPr>
      <p:sp>
        <p:nvSpPr>
          <p:cNvPr id="2789" name="Google Shape;2789;p95"/>
          <p:cNvSpPr txBox="1">
            <a:spLocks noGrp="1"/>
          </p:cNvSpPr>
          <p:nvPr>
            <p:ph type="ctrTitle" idx="4294967295"/>
          </p:nvPr>
        </p:nvSpPr>
        <p:spPr>
          <a:xfrm>
            <a:off x="667500" y="1278010"/>
            <a:ext cx="7715100" cy="1047000"/>
          </a:xfrm>
          <a:prstGeom prst="rect">
            <a:avLst/>
          </a:prstGeom>
          <a:solidFill>
            <a:schemeClr val="lt1">
              <a:alpha val="33730"/>
            </a:schemeClr>
          </a:solidFill>
          <a:ln>
            <a:noFill/>
          </a:ln>
          <a:effectLst>
            <a:outerShdw blurRad="57150" dist="19050" dir="5400000" algn="bl" rotWithShape="0">
              <a:srgbClr val="000000">
                <a:alpha val="50000"/>
              </a:srgbClr>
            </a:outerShdw>
          </a:effectLst>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700"/>
              <a:buFont typeface="Arial Narrow"/>
              <a:buNone/>
            </a:pPr>
            <a:r>
              <a:rPr lang="en" sz="2500" b="1" dirty="0">
                <a:solidFill>
                  <a:schemeClr val="dk1"/>
                </a:solidFill>
                <a:latin typeface="Arial Narrow"/>
                <a:ea typeface="Arial Narrow"/>
                <a:cs typeface="Arial Narrow"/>
                <a:sym typeface="Arial Narrow"/>
              </a:rPr>
              <a:t>Huffman Coding: File Compression using Greedy Algorithm</a:t>
            </a:r>
            <a:endParaRPr sz="1300" b="1" dirty="0">
              <a:solidFill>
                <a:schemeClr val="dk1"/>
              </a:solidFill>
              <a:latin typeface="Arial Narrow"/>
              <a:ea typeface="Arial Narrow"/>
              <a:cs typeface="Arial Narrow"/>
              <a:sym typeface="Arial Narrow"/>
            </a:endParaRPr>
          </a:p>
        </p:txBody>
      </p:sp>
      <p:grpSp>
        <p:nvGrpSpPr>
          <p:cNvPr id="2790" name="Google Shape;2790;p95"/>
          <p:cNvGrpSpPr/>
          <p:nvPr/>
        </p:nvGrpSpPr>
        <p:grpSpPr>
          <a:xfrm>
            <a:off x="6902758" y="4016145"/>
            <a:ext cx="2138240" cy="1022219"/>
            <a:chOff x="3502883" y="2060645"/>
            <a:chExt cx="2138240" cy="1022219"/>
          </a:xfrm>
        </p:grpSpPr>
        <p:sp>
          <p:nvSpPr>
            <p:cNvPr id="2791" name="Google Shape;2791;p95"/>
            <p:cNvSpPr/>
            <p:nvPr/>
          </p:nvSpPr>
          <p:spPr>
            <a:xfrm rot="-270318">
              <a:off x="3519599" y="2123043"/>
              <a:ext cx="1607868" cy="490804"/>
            </a:xfrm>
            <a:prstGeom prst="rect">
              <a:avLst/>
            </a:prstGeom>
            <a:solidFill>
              <a:srgbClr val="2021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ree Serif"/>
                <a:ea typeface="Bree Serif"/>
                <a:cs typeface="Bree Serif"/>
                <a:sym typeface="Bree Serif"/>
              </a:endParaRPr>
            </a:p>
          </p:txBody>
        </p:sp>
        <p:sp>
          <p:nvSpPr>
            <p:cNvPr id="2792" name="Google Shape;2792;p95"/>
            <p:cNvSpPr/>
            <p:nvPr/>
          </p:nvSpPr>
          <p:spPr>
            <a:xfrm rot="310962">
              <a:off x="3614239" y="2433266"/>
              <a:ext cx="1989333" cy="560896"/>
            </a:xfrm>
            <a:prstGeom prst="rect">
              <a:avLst/>
            </a:prstGeom>
            <a:solidFill>
              <a:srgbClr val="2021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ree Serif"/>
                <a:ea typeface="Bree Serif"/>
                <a:cs typeface="Bree Serif"/>
                <a:sym typeface="Bree Serif"/>
              </a:endParaRPr>
            </a:p>
          </p:txBody>
        </p:sp>
        <p:sp>
          <p:nvSpPr>
            <p:cNvPr id="2793" name="Google Shape;2793;p95"/>
            <p:cNvSpPr/>
            <p:nvPr/>
          </p:nvSpPr>
          <p:spPr>
            <a:xfrm rot="233537">
              <a:off x="4675077" y="2176573"/>
              <a:ext cx="950192" cy="497955"/>
            </a:xfrm>
            <a:prstGeom prst="rect">
              <a:avLst/>
            </a:prstGeom>
            <a:solidFill>
              <a:srgbClr val="2021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ree Serif"/>
                <a:ea typeface="Bree Serif"/>
                <a:cs typeface="Bree Serif"/>
                <a:sym typeface="Bree Serif"/>
              </a:endParaRPr>
            </a:p>
          </p:txBody>
        </p:sp>
        <p:sp>
          <p:nvSpPr>
            <p:cNvPr id="2794" name="Google Shape;2794;p95"/>
            <p:cNvSpPr txBox="1"/>
            <p:nvPr/>
          </p:nvSpPr>
          <p:spPr>
            <a:xfrm rot="335556">
              <a:off x="3699770" y="2262577"/>
              <a:ext cx="1840863" cy="646577"/>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dirty="0">
                  <a:solidFill>
                    <a:srgbClr val="FFFFFF"/>
                  </a:solidFill>
                  <a:latin typeface="Calibri" panose="020F0502020204030204" pitchFamily="34" charset="0"/>
                  <a:ea typeface="Bree Serif"/>
                  <a:cs typeface="Calibri" panose="020F0502020204030204" pitchFamily="34" charset="0"/>
                  <a:sym typeface="Bree Serif"/>
                </a:rPr>
                <a:t>By</a:t>
              </a:r>
              <a:endParaRPr sz="1000" dirty="0">
                <a:solidFill>
                  <a:srgbClr val="FFFFFF"/>
                </a:solidFill>
                <a:latin typeface="Calibri" panose="020F0502020204030204" pitchFamily="34" charset="0"/>
                <a:ea typeface="Bree Serif"/>
                <a:cs typeface="Calibri" panose="020F0502020204030204" pitchFamily="34" charset="0"/>
                <a:sym typeface="Bree Serif"/>
              </a:endParaRPr>
            </a:p>
            <a:p>
              <a:pPr marL="0" lvl="0" indent="0" algn="ctr" rtl="0">
                <a:lnSpc>
                  <a:spcPct val="100000"/>
                </a:lnSpc>
                <a:spcBef>
                  <a:spcPts val="0"/>
                </a:spcBef>
                <a:spcAft>
                  <a:spcPts val="0"/>
                </a:spcAft>
                <a:buNone/>
              </a:pPr>
              <a:r>
                <a:rPr lang="en" sz="1000" dirty="0">
                  <a:solidFill>
                    <a:srgbClr val="FFFFFF"/>
                  </a:solidFill>
                  <a:latin typeface="Calibri" panose="020F0502020204030204" pitchFamily="34" charset="0"/>
                  <a:ea typeface="Bree Serif"/>
                  <a:cs typeface="Calibri" panose="020F0502020204030204" pitchFamily="34" charset="0"/>
                  <a:sym typeface="Bree Serif"/>
                </a:rPr>
                <a:t>Bhalchandra Shinde</a:t>
              </a:r>
              <a:endParaRPr sz="1000" dirty="0">
                <a:solidFill>
                  <a:srgbClr val="FFFFFF"/>
                </a:solidFill>
                <a:latin typeface="Calibri" panose="020F0502020204030204" pitchFamily="34" charset="0"/>
                <a:ea typeface="Bree Serif"/>
                <a:cs typeface="Calibri" panose="020F0502020204030204" pitchFamily="34" charset="0"/>
                <a:sym typeface="Bree Serif"/>
              </a:endParaRPr>
            </a:p>
            <a:p>
              <a:pPr marL="0" lvl="0" indent="0" algn="ctr" rtl="0">
                <a:lnSpc>
                  <a:spcPct val="100000"/>
                </a:lnSpc>
                <a:spcBef>
                  <a:spcPts val="0"/>
                </a:spcBef>
                <a:spcAft>
                  <a:spcPts val="0"/>
                </a:spcAft>
                <a:buNone/>
              </a:pPr>
              <a:r>
                <a:rPr lang="en" sz="1000" dirty="0">
                  <a:solidFill>
                    <a:srgbClr val="FFFFFF"/>
                  </a:solidFill>
                  <a:latin typeface="Calibri" panose="020F0502020204030204" pitchFamily="34" charset="0"/>
                  <a:ea typeface="Bree Serif"/>
                  <a:cs typeface="Calibri" panose="020F0502020204030204" pitchFamily="34" charset="0"/>
                  <a:sym typeface="Bree Serif"/>
                </a:rPr>
                <a:t>Shantanu </a:t>
              </a:r>
              <a:r>
                <a:rPr lang="en" sz="1000" dirty="0" err="1">
                  <a:solidFill>
                    <a:srgbClr val="FFFFFF"/>
                  </a:solidFill>
                  <a:latin typeface="Calibri" panose="020F0502020204030204" pitchFamily="34" charset="0"/>
                  <a:ea typeface="Bree Serif"/>
                  <a:cs typeface="Calibri" panose="020F0502020204030204" pitchFamily="34" charset="0"/>
                  <a:sym typeface="Bree Serif"/>
                </a:rPr>
                <a:t>Wankhare</a:t>
              </a:r>
              <a:endParaRPr sz="1000" dirty="0">
                <a:solidFill>
                  <a:srgbClr val="FFFFFF"/>
                </a:solidFill>
                <a:latin typeface="Calibri" panose="020F0502020204030204" pitchFamily="34" charset="0"/>
                <a:ea typeface="Bree Serif"/>
                <a:cs typeface="Calibri" panose="020F0502020204030204" pitchFamily="34" charset="0"/>
                <a:sym typeface="Bree Serif"/>
              </a:endParaRPr>
            </a:p>
          </p:txBody>
        </p:sp>
      </p:grpSp>
      <p:sp>
        <p:nvSpPr>
          <p:cNvPr id="2795" name="Google Shape;2795;p95"/>
          <p:cNvSpPr txBox="1">
            <a:spLocks noGrp="1"/>
          </p:cNvSpPr>
          <p:nvPr>
            <p:ph type="ctrTitle" idx="4294967295"/>
          </p:nvPr>
        </p:nvSpPr>
        <p:spPr>
          <a:xfrm>
            <a:off x="2048850" y="2857500"/>
            <a:ext cx="5046300" cy="386400"/>
          </a:xfrm>
          <a:prstGeom prst="rect">
            <a:avLst/>
          </a:prstGeom>
          <a:solidFill>
            <a:schemeClr val="lt1">
              <a:alpha val="33730"/>
            </a:schemeClr>
          </a:solidFill>
          <a:ln>
            <a:noFill/>
          </a:ln>
          <a:effectLst>
            <a:outerShdw blurRad="57150" dist="19050" dir="5400000" algn="bl" rotWithShape="0">
              <a:srgbClr val="000000">
                <a:alpha val="50000"/>
              </a:srgbClr>
            </a:outerShdw>
          </a:effectLst>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2700"/>
              <a:buFont typeface="Arial Narrow"/>
              <a:buNone/>
            </a:pPr>
            <a:r>
              <a:rPr lang="en" sz="1100" b="1" dirty="0">
                <a:solidFill>
                  <a:schemeClr val="dk1"/>
                </a:solidFill>
                <a:latin typeface="Arial Narrow"/>
                <a:ea typeface="Arial Narrow"/>
                <a:cs typeface="Arial Narrow"/>
                <a:sym typeface="Arial Narrow"/>
              </a:rPr>
              <a:t>Northeastern University | CS5800 Algorithms | Prof. Aida Sharif Rohani</a:t>
            </a:r>
            <a:endParaRPr sz="100" b="1" dirty="0">
              <a:solidFill>
                <a:schemeClr val="dk1"/>
              </a:solidFill>
              <a:latin typeface="Arial Narrow"/>
              <a:ea typeface="Arial Narrow"/>
              <a:cs typeface="Arial Narrow"/>
              <a:sym typeface="Arial Narrow"/>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91"/>
        <p:cNvGrpSpPr/>
        <p:nvPr/>
      </p:nvGrpSpPr>
      <p:grpSpPr>
        <a:xfrm>
          <a:off x="0" y="0"/>
          <a:ext cx="0" cy="0"/>
          <a:chOff x="0" y="0"/>
          <a:chExt cx="0" cy="0"/>
        </a:xfrm>
      </p:grpSpPr>
      <p:sp>
        <p:nvSpPr>
          <p:cNvPr id="2992" name="Google Shape;2992;p106"/>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993" name="Google Shape;2993;p106"/>
          <p:cNvSpPr txBox="1">
            <a:spLocks noGrp="1"/>
          </p:cNvSpPr>
          <p:nvPr>
            <p:ph type="body" idx="4"/>
          </p:nvPr>
        </p:nvSpPr>
        <p:spPr>
          <a:xfrm>
            <a:off x="6972300" y="-39600"/>
            <a:ext cx="2118525"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994" name="Google Shape;2994;p106"/>
          <p:cNvGrpSpPr/>
          <p:nvPr/>
        </p:nvGrpSpPr>
        <p:grpSpPr>
          <a:xfrm>
            <a:off x="698635" y="520500"/>
            <a:ext cx="3969378" cy="711323"/>
            <a:chOff x="3162300" y="2354724"/>
            <a:chExt cx="2819400" cy="385792"/>
          </a:xfrm>
        </p:grpSpPr>
        <p:sp>
          <p:nvSpPr>
            <p:cNvPr id="2995" name="Google Shape;2995;p106"/>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997" name="Google Shape;2997;p106"/>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98" name="Google Shape;2998;p106"/>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99" name="Google Shape;2999;p106"/>
            <p:cNvSpPr txBox="1"/>
            <p:nvPr/>
          </p:nvSpPr>
          <p:spPr>
            <a:xfrm>
              <a:off x="3294127" y="2371216"/>
              <a:ext cx="1813257"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Huffman tool</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pSp>
        <p:nvGrpSpPr>
          <p:cNvPr id="2" name="Google Shape;2954;p104">
            <a:extLst>
              <a:ext uri="{FF2B5EF4-FFF2-40B4-BE49-F238E27FC236}">
                <a16:creationId xmlns:a16="http://schemas.microsoft.com/office/drawing/2014/main" id="{8D67593A-A875-2BC9-1577-E9BA207855BB}"/>
              </a:ext>
            </a:extLst>
          </p:cNvPr>
          <p:cNvGrpSpPr/>
          <p:nvPr/>
        </p:nvGrpSpPr>
        <p:grpSpPr>
          <a:xfrm>
            <a:off x="5709730" y="1807582"/>
            <a:ext cx="2880106" cy="2113997"/>
            <a:chOff x="2592159" y="1029625"/>
            <a:chExt cx="3882591" cy="3118450"/>
          </a:xfrm>
        </p:grpSpPr>
        <p:cxnSp>
          <p:nvCxnSpPr>
            <p:cNvPr id="3" name="Google Shape;2955;p104">
              <a:extLst>
                <a:ext uri="{FF2B5EF4-FFF2-40B4-BE49-F238E27FC236}">
                  <a16:creationId xmlns:a16="http://schemas.microsoft.com/office/drawing/2014/main" id="{FE469BA7-7CFC-8C68-96F9-68404751C48C}"/>
                </a:ext>
              </a:extLst>
            </p:cNvPr>
            <p:cNvCxnSpPr/>
            <p:nvPr/>
          </p:nvCxnSpPr>
          <p:spPr>
            <a:xfrm>
              <a:off x="2669250" y="2246744"/>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4" name="Google Shape;2956;p104">
              <a:extLst>
                <a:ext uri="{FF2B5EF4-FFF2-40B4-BE49-F238E27FC236}">
                  <a16:creationId xmlns:a16="http://schemas.microsoft.com/office/drawing/2014/main" id="{E887419B-35A8-1528-74A7-80A5E0E160EE}"/>
                </a:ext>
              </a:extLst>
            </p:cNvPr>
            <p:cNvCxnSpPr/>
            <p:nvPr/>
          </p:nvCxnSpPr>
          <p:spPr>
            <a:xfrm>
              <a:off x="2669250" y="1562531"/>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sp>
          <p:nvSpPr>
            <p:cNvPr id="5" name="Google Shape;2957;p104">
              <a:extLst>
                <a:ext uri="{FF2B5EF4-FFF2-40B4-BE49-F238E27FC236}">
                  <a16:creationId xmlns:a16="http://schemas.microsoft.com/office/drawing/2014/main" id="{60A1A7BC-CB85-8B98-C5EA-8D90BEF8DA3F}"/>
                </a:ext>
              </a:extLst>
            </p:cNvPr>
            <p:cNvSpPr txBox="1"/>
            <p:nvPr/>
          </p:nvSpPr>
          <p:spPr>
            <a:xfrm>
              <a:off x="2914350" y="1713838"/>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Paper like reading experience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6" name="Google Shape;2958;p104">
              <a:extLst>
                <a:ext uri="{FF2B5EF4-FFF2-40B4-BE49-F238E27FC236}">
                  <a16:creationId xmlns:a16="http://schemas.microsoft.com/office/drawing/2014/main" id="{D22C333D-9771-2D43-055D-B38E9B32ADC4}"/>
                </a:ext>
              </a:extLst>
            </p:cNvPr>
            <p:cNvSpPr/>
            <p:nvPr/>
          </p:nvSpPr>
          <p:spPr>
            <a:xfrm rot="10800000">
              <a:off x="2592159" y="182613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7" name="Google Shape;2959;p104">
              <a:extLst>
                <a:ext uri="{FF2B5EF4-FFF2-40B4-BE49-F238E27FC236}">
                  <a16:creationId xmlns:a16="http://schemas.microsoft.com/office/drawing/2014/main" id="{B8869A5B-6D65-ED58-72F4-28DA461CC8F5}"/>
                </a:ext>
              </a:extLst>
            </p:cNvPr>
            <p:cNvSpPr/>
            <p:nvPr/>
          </p:nvSpPr>
          <p:spPr>
            <a:xfrm rot="10800000">
              <a:off x="2670597" y="1826238"/>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8" name="Google Shape;2960;p104">
              <a:extLst>
                <a:ext uri="{FF2B5EF4-FFF2-40B4-BE49-F238E27FC236}">
                  <a16:creationId xmlns:a16="http://schemas.microsoft.com/office/drawing/2014/main" id="{61E19748-36C4-CBE9-8774-85009988A169}"/>
                </a:ext>
              </a:extLst>
            </p:cNvPr>
            <p:cNvSpPr/>
            <p:nvPr/>
          </p:nvSpPr>
          <p:spPr>
            <a:xfrm rot="10800000">
              <a:off x="2592159" y="114198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9" name="Google Shape;2961;p104">
              <a:extLst>
                <a:ext uri="{FF2B5EF4-FFF2-40B4-BE49-F238E27FC236}">
                  <a16:creationId xmlns:a16="http://schemas.microsoft.com/office/drawing/2014/main" id="{C240773D-38E2-34B1-6C87-67917F6DC1BE}"/>
                </a:ext>
              </a:extLst>
            </p:cNvPr>
            <p:cNvSpPr/>
            <p:nvPr/>
          </p:nvSpPr>
          <p:spPr>
            <a:xfrm rot="10800000">
              <a:off x="2670597" y="1142109"/>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10" name="Google Shape;2962;p104">
              <a:extLst>
                <a:ext uri="{FF2B5EF4-FFF2-40B4-BE49-F238E27FC236}">
                  <a16:creationId xmlns:a16="http://schemas.microsoft.com/office/drawing/2014/main" id="{EF7CFA4E-4C15-77B6-248F-66FD50C0931A}"/>
                </a:ext>
              </a:extLst>
            </p:cNvPr>
            <p:cNvSpPr/>
            <p:nvPr/>
          </p:nvSpPr>
          <p:spPr>
            <a:xfrm rot="10800000">
              <a:off x="2592159" y="251028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11" name="Google Shape;2963;p104">
              <a:extLst>
                <a:ext uri="{FF2B5EF4-FFF2-40B4-BE49-F238E27FC236}">
                  <a16:creationId xmlns:a16="http://schemas.microsoft.com/office/drawing/2014/main" id="{7961CD7D-A8AE-8270-9C83-5ADF0B6A165C}"/>
                </a:ext>
              </a:extLst>
            </p:cNvPr>
            <p:cNvSpPr/>
            <p:nvPr/>
          </p:nvSpPr>
          <p:spPr>
            <a:xfrm rot="10800000">
              <a:off x="2670597" y="2510388"/>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12" name="Google Shape;2964;p104">
              <a:extLst>
                <a:ext uri="{FF2B5EF4-FFF2-40B4-BE49-F238E27FC236}">
                  <a16:creationId xmlns:a16="http://schemas.microsoft.com/office/drawing/2014/main" id="{B7F0D4BF-2146-C703-979E-F25DBFE9E02B}"/>
                </a:ext>
              </a:extLst>
            </p:cNvPr>
            <p:cNvSpPr txBox="1"/>
            <p:nvPr/>
          </p:nvSpPr>
          <p:spPr>
            <a:xfrm>
              <a:off x="2914350" y="1029625"/>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Python </a:t>
              </a:r>
              <a:r>
                <a:rPr lang="en" sz="800" dirty="0" err="1">
                  <a:solidFill>
                    <a:schemeClr val="accent1">
                      <a:lumMod val="25000"/>
                    </a:schemeClr>
                  </a:solidFill>
                  <a:latin typeface="Calibri" panose="020F0502020204030204" pitchFamily="34" charset="0"/>
                  <a:ea typeface="DM Sans Medium"/>
                  <a:cs typeface="Calibri" panose="020F0502020204030204" pitchFamily="34" charset="0"/>
                  <a:sym typeface="DM Sans Medium"/>
                </a:rPr>
                <a:t>Tkiner</a:t>
              </a:r>
              <a:r>
                <a:rPr lang="en"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rPr>
                <a:t> GUI</a:t>
              </a:r>
              <a:endParaRPr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13" name="Google Shape;2965;p104">
              <a:extLst>
                <a:ext uri="{FF2B5EF4-FFF2-40B4-BE49-F238E27FC236}">
                  <a16:creationId xmlns:a16="http://schemas.microsoft.com/office/drawing/2014/main" id="{76D24409-D141-1E2C-72BC-31F524E22B4B}"/>
                </a:ext>
              </a:extLst>
            </p:cNvPr>
            <p:cNvSpPr txBox="1"/>
            <p:nvPr/>
          </p:nvSpPr>
          <p:spPr>
            <a:xfrm>
              <a:off x="2914350" y="2398050"/>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Chunks of 250 words decoded per page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cxnSp>
          <p:nvCxnSpPr>
            <p:cNvPr id="14" name="Google Shape;2966;p104">
              <a:extLst>
                <a:ext uri="{FF2B5EF4-FFF2-40B4-BE49-F238E27FC236}">
                  <a16:creationId xmlns:a16="http://schemas.microsoft.com/office/drawing/2014/main" id="{EDE9B36A-545F-40DC-4FB8-BAC341E0E21F}"/>
                </a:ext>
              </a:extLst>
            </p:cNvPr>
            <p:cNvCxnSpPr/>
            <p:nvPr/>
          </p:nvCxnSpPr>
          <p:spPr>
            <a:xfrm>
              <a:off x="2669250" y="3615169"/>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15" name="Google Shape;2967;p104">
              <a:extLst>
                <a:ext uri="{FF2B5EF4-FFF2-40B4-BE49-F238E27FC236}">
                  <a16:creationId xmlns:a16="http://schemas.microsoft.com/office/drawing/2014/main" id="{2A42168B-E2B7-7863-94AE-D5A9022DE0F6}"/>
                </a:ext>
              </a:extLst>
            </p:cNvPr>
            <p:cNvCxnSpPr/>
            <p:nvPr/>
          </p:nvCxnSpPr>
          <p:spPr>
            <a:xfrm>
              <a:off x="2669250" y="2930956"/>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sp>
          <p:nvSpPr>
            <p:cNvPr id="16" name="Google Shape;2968;p104">
              <a:extLst>
                <a:ext uri="{FF2B5EF4-FFF2-40B4-BE49-F238E27FC236}">
                  <a16:creationId xmlns:a16="http://schemas.microsoft.com/office/drawing/2014/main" id="{6792F677-5C2A-68D1-6735-A733AB9D5576}"/>
                </a:ext>
              </a:extLst>
            </p:cNvPr>
            <p:cNvSpPr txBox="1"/>
            <p:nvPr/>
          </p:nvSpPr>
          <p:spPr>
            <a:xfrm>
              <a:off x="2914350" y="3082263"/>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Page Navigation controls</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17" name="Google Shape;2969;p104">
              <a:extLst>
                <a:ext uri="{FF2B5EF4-FFF2-40B4-BE49-F238E27FC236}">
                  <a16:creationId xmlns:a16="http://schemas.microsoft.com/office/drawing/2014/main" id="{BBE45208-0AB2-3288-1E06-817BCCEB134D}"/>
                </a:ext>
              </a:extLst>
            </p:cNvPr>
            <p:cNvSpPr/>
            <p:nvPr/>
          </p:nvSpPr>
          <p:spPr>
            <a:xfrm rot="10800000">
              <a:off x="2592159" y="3194556"/>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18" name="Google Shape;2970;p104">
              <a:extLst>
                <a:ext uri="{FF2B5EF4-FFF2-40B4-BE49-F238E27FC236}">
                  <a16:creationId xmlns:a16="http://schemas.microsoft.com/office/drawing/2014/main" id="{8DC2379D-A9AF-0493-0CB5-1E3CB039B74B}"/>
                </a:ext>
              </a:extLst>
            </p:cNvPr>
            <p:cNvSpPr/>
            <p:nvPr/>
          </p:nvSpPr>
          <p:spPr>
            <a:xfrm rot="10800000">
              <a:off x="2670597" y="3194663"/>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19" name="Google Shape;2971;p104">
              <a:extLst>
                <a:ext uri="{FF2B5EF4-FFF2-40B4-BE49-F238E27FC236}">
                  <a16:creationId xmlns:a16="http://schemas.microsoft.com/office/drawing/2014/main" id="{C2813C48-9EF2-D6C9-A89A-49F23B4BA39A}"/>
                </a:ext>
              </a:extLst>
            </p:cNvPr>
            <p:cNvSpPr/>
            <p:nvPr/>
          </p:nvSpPr>
          <p:spPr>
            <a:xfrm rot="10800000">
              <a:off x="2592159" y="3878706"/>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0" name="Google Shape;2972;p104">
              <a:extLst>
                <a:ext uri="{FF2B5EF4-FFF2-40B4-BE49-F238E27FC236}">
                  <a16:creationId xmlns:a16="http://schemas.microsoft.com/office/drawing/2014/main" id="{E2CB1DB4-3999-5426-289D-C8ECE53EF100}"/>
                </a:ext>
              </a:extLst>
            </p:cNvPr>
            <p:cNvSpPr/>
            <p:nvPr/>
          </p:nvSpPr>
          <p:spPr>
            <a:xfrm rot="10800000">
              <a:off x="2670597" y="3878813"/>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1" name="Google Shape;2973;p104">
              <a:extLst>
                <a:ext uri="{FF2B5EF4-FFF2-40B4-BE49-F238E27FC236}">
                  <a16:creationId xmlns:a16="http://schemas.microsoft.com/office/drawing/2014/main" id="{E5DD0A1C-3A91-21BC-3E2C-E96B5B55D019}"/>
                </a:ext>
              </a:extLst>
            </p:cNvPr>
            <p:cNvSpPr txBox="1"/>
            <p:nvPr/>
          </p:nvSpPr>
          <p:spPr>
            <a:xfrm>
              <a:off x="2914350" y="3766475"/>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Load any book with .huff and .json metadata file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grpSp>
      <p:cxnSp>
        <p:nvCxnSpPr>
          <p:cNvPr id="22" name="Google Shape;2956;p104">
            <a:extLst>
              <a:ext uri="{FF2B5EF4-FFF2-40B4-BE49-F238E27FC236}">
                <a16:creationId xmlns:a16="http://schemas.microsoft.com/office/drawing/2014/main" id="{5397A015-B0E0-7820-FC68-D4009B761AF7}"/>
              </a:ext>
            </a:extLst>
          </p:cNvPr>
          <p:cNvCxnSpPr/>
          <p:nvPr/>
        </p:nvCxnSpPr>
        <p:spPr>
          <a:xfrm>
            <a:off x="5766916" y="1725708"/>
            <a:ext cx="282292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23" name="Google Shape;2956;p104">
            <a:extLst>
              <a:ext uri="{FF2B5EF4-FFF2-40B4-BE49-F238E27FC236}">
                <a16:creationId xmlns:a16="http://schemas.microsoft.com/office/drawing/2014/main" id="{B6199122-391A-D96A-12B5-C572D4695399}"/>
              </a:ext>
            </a:extLst>
          </p:cNvPr>
          <p:cNvCxnSpPr/>
          <p:nvPr/>
        </p:nvCxnSpPr>
        <p:spPr>
          <a:xfrm>
            <a:off x="5766916" y="3982536"/>
            <a:ext cx="2822920" cy="0"/>
          </a:xfrm>
          <a:prstGeom prst="straightConnector1">
            <a:avLst/>
          </a:prstGeom>
          <a:solidFill>
            <a:srgbClr val="0070C0"/>
          </a:solidFill>
          <a:ln w="7525" cap="flat" cmpd="sng">
            <a:solidFill>
              <a:srgbClr val="0070C0"/>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0"/>
        <p:cNvGrpSpPr/>
        <p:nvPr/>
      </p:nvGrpSpPr>
      <p:grpSpPr>
        <a:xfrm>
          <a:off x="0" y="0"/>
          <a:ext cx="0" cy="0"/>
          <a:chOff x="0" y="0"/>
          <a:chExt cx="0" cy="0"/>
        </a:xfrm>
      </p:grpSpPr>
      <p:sp>
        <p:nvSpPr>
          <p:cNvPr id="2931" name="Google Shape;2931;p103"/>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932" name="Google Shape;2932;p103"/>
          <p:cNvSpPr txBox="1">
            <a:spLocks noGrp="1"/>
          </p:cNvSpPr>
          <p:nvPr>
            <p:ph type="body" idx="4"/>
          </p:nvPr>
        </p:nvSpPr>
        <p:spPr>
          <a:xfrm>
            <a:off x="7005711" y="-39600"/>
            <a:ext cx="2085114"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933" name="Google Shape;2933;p103"/>
          <p:cNvGrpSpPr/>
          <p:nvPr/>
        </p:nvGrpSpPr>
        <p:grpSpPr>
          <a:xfrm>
            <a:off x="698750" y="473620"/>
            <a:ext cx="4027996" cy="681152"/>
            <a:chOff x="3162300" y="2354724"/>
            <a:chExt cx="2819400" cy="369429"/>
          </a:xfrm>
        </p:grpSpPr>
        <p:sp>
          <p:nvSpPr>
            <p:cNvPr id="2934" name="Google Shape;2934;p103"/>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935" name="Google Shape;2935;p103"/>
            <p:cNvSpPr/>
            <p:nvPr/>
          </p:nvSpPr>
          <p:spPr>
            <a:xfrm>
              <a:off x="5693627" y="2450123"/>
              <a:ext cx="156521"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36" name="Google Shape;2936;p103"/>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37" name="Google Shape;2937;p103"/>
            <p:cNvSpPr txBox="1"/>
            <p:nvPr/>
          </p:nvSpPr>
          <p:spPr>
            <a:xfrm>
              <a:off x="3275945" y="2354853"/>
              <a:ext cx="23484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Reader - pseudocode </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2938" name="Google Shape;2938;p103"/>
          <p:cNvSpPr txBox="1">
            <a:spLocks noGrp="1"/>
          </p:cNvSpPr>
          <p:nvPr>
            <p:ph type="body" idx="3"/>
          </p:nvPr>
        </p:nvSpPr>
        <p:spPr>
          <a:xfrm>
            <a:off x="708700" y="1284261"/>
            <a:ext cx="3626400" cy="2068200"/>
          </a:xfrm>
          <a:prstGeom prst="rect">
            <a:avLst/>
          </a:prstGeom>
          <a:solidFill>
            <a:srgbClr val="CFE2F3"/>
          </a:solidFill>
          <a:ln>
            <a:noFill/>
          </a:ln>
          <a:effectLst>
            <a:outerShdw blurRad="57150" dist="19050" dir="5400000" algn="bl" rotWithShape="0">
              <a:srgbClr val="000000">
                <a:alpha val="50000"/>
              </a:srgbClr>
            </a:outerShdw>
          </a:effectLst>
        </p:spPr>
        <p:txBody>
          <a:bodyPr spcFirstLastPara="1" wrap="square" lIns="68575" tIns="34275" rIns="68575" bIns="34275" anchor="t" anchorCtr="0">
            <a:normAutofit/>
          </a:bodyPr>
          <a:lstStyle/>
          <a:p>
            <a:pPr marL="0" lvl="0" indent="0" algn="l" rtl="0">
              <a:lnSpc>
                <a:spcPct val="100000"/>
              </a:lnSpc>
              <a:spcBef>
                <a:spcPts val="0"/>
              </a:spcBef>
              <a:spcAft>
                <a:spcPts val="0"/>
              </a:spcAft>
              <a:buClr>
                <a:schemeClr val="dk1"/>
              </a:buClr>
              <a:buSzPts val="1200"/>
              <a:buNone/>
            </a:pPr>
            <a:r>
              <a:rPr lang="en" sz="700" b="1" dirty="0">
                <a:latin typeface="Consolas"/>
                <a:ea typeface="Consolas"/>
                <a:cs typeface="Consolas"/>
                <a:sym typeface="Consolas"/>
              </a:rPr>
              <a:t>CHUNKED-HUFFMAN-COMPRESS(Text, PAGE_SIZE)</a:t>
            </a:r>
            <a:endParaRPr sz="700" b="1"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words = split Text into tokens</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chunks = group words into PAGE_SIZE blocks</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r>
              <a:rPr lang="en" sz="700" dirty="0" err="1">
                <a:latin typeface="Consolas"/>
                <a:ea typeface="Consolas"/>
                <a:cs typeface="Consolas"/>
                <a:sym typeface="Consolas"/>
              </a:rPr>
              <a:t>outputBinaries</a:t>
            </a:r>
            <a:r>
              <a:rPr lang="en" sz="700" dirty="0">
                <a:latin typeface="Consolas"/>
                <a:ea typeface="Consolas"/>
                <a:cs typeface="Consolas"/>
                <a:sym typeface="Consolas"/>
              </a:rPr>
              <a:t> = empty</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metadata = empty list</a:t>
            </a:r>
            <a:endParaRPr sz="700" dirty="0"/>
          </a:p>
          <a:p>
            <a:pPr marL="0" lvl="0" indent="0" algn="l" rtl="0">
              <a:lnSpc>
                <a:spcPct val="100000"/>
              </a:lnSpc>
              <a:spcBef>
                <a:spcPts val="0"/>
              </a:spcBef>
              <a:spcAft>
                <a:spcPts val="0"/>
              </a:spcAft>
              <a:buClr>
                <a:schemeClr val="dk1"/>
              </a:buClr>
              <a:buSzPts val="1200"/>
              <a:buNone/>
            </a:pPr>
            <a:endParaRPr sz="700" dirty="0">
              <a:latin typeface="Consolas"/>
              <a:ea typeface="Consolas"/>
              <a:cs typeface="Consolas"/>
              <a:sym typeface="Consolas"/>
            </a:endParaRPr>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for each chunk:</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r>
              <a:rPr lang="en" sz="700" dirty="0" err="1">
                <a:latin typeface="Consolas"/>
                <a:ea typeface="Consolas"/>
                <a:cs typeface="Consolas"/>
                <a:sym typeface="Consolas"/>
              </a:rPr>
              <a:t>freq</a:t>
            </a:r>
            <a:r>
              <a:rPr lang="en" sz="700" dirty="0">
                <a:latin typeface="Consolas"/>
                <a:ea typeface="Consolas"/>
                <a:cs typeface="Consolas"/>
                <a:sym typeface="Consolas"/>
              </a:rPr>
              <a:t> = frequency count(chunk)</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tree = build Huffman tree(</a:t>
            </a:r>
            <a:r>
              <a:rPr lang="en" sz="700" dirty="0" err="1">
                <a:latin typeface="Consolas"/>
                <a:ea typeface="Consolas"/>
                <a:cs typeface="Consolas"/>
                <a:sym typeface="Consolas"/>
              </a:rPr>
              <a:t>freq</a:t>
            </a:r>
            <a:r>
              <a:rPr lang="en" sz="700" dirty="0">
                <a:latin typeface="Consolas"/>
                <a:ea typeface="Consolas"/>
                <a:cs typeface="Consolas"/>
                <a:sym typeface="Consolas"/>
              </a:rPr>
              <a:t>)</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codes = generate codes(tree)</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r>
              <a:rPr lang="en" sz="700" dirty="0" err="1">
                <a:latin typeface="Consolas"/>
                <a:ea typeface="Consolas"/>
                <a:cs typeface="Consolas"/>
                <a:sym typeface="Consolas"/>
              </a:rPr>
              <a:t>encodedBits</a:t>
            </a:r>
            <a:r>
              <a:rPr lang="en" sz="700" dirty="0">
                <a:latin typeface="Consolas"/>
                <a:ea typeface="Consolas"/>
                <a:cs typeface="Consolas"/>
                <a:sym typeface="Consolas"/>
              </a:rPr>
              <a:t> = </a:t>
            </a:r>
            <a:r>
              <a:rPr lang="en" sz="700" dirty="0" err="1">
                <a:latin typeface="Consolas"/>
                <a:ea typeface="Consolas"/>
                <a:cs typeface="Consolas"/>
                <a:sym typeface="Consolas"/>
              </a:rPr>
              <a:t>concat</a:t>
            </a:r>
            <a:r>
              <a:rPr lang="en" sz="700" dirty="0">
                <a:latin typeface="Consolas"/>
                <a:ea typeface="Consolas"/>
                <a:cs typeface="Consolas"/>
                <a:sym typeface="Consolas"/>
              </a:rPr>
              <a:t>(codes[word] for word in chunk)</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r>
              <a:rPr lang="en" sz="700" dirty="0" err="1">
                <a:latin typeface="Consolas"/>
                <a:ea typeface="Consolas"/>
                <a:cs typeface="Consolas"/>
                <a:sym typeface="Consolas"/>
              </a:rPr>
              <a:t>packedBytes</a:t>
            </a:r>
            <a:r>
              <a:rPr lang="en" sz="700" dirty="0">
                <a:latin typeface="Consolas"/>
                <a:ea typeface="Consolas"/>
                <a:cs typeface="Consolas"/>
                <a:sym typeface="Consolas"/>
              </a:rPr>
              <a:t>, padding = </a:t>
            </a:r>
            <a:r>
              <a:rPr lang="en" sz="700" dirty="0" err="1">
                <a:latin typeface="Consolas"/>
                <a:ea typeface="Consolas"/>
                <a:cs typeface="Consolas"/>
                <a:sym typeface="Consolas"/>
              </a:rPr>
              <a:t>pack_into_bytes</a:t>
            </a:r>
            <a:r>
              <a:rPr lang="en" sz="700" dirty="0">
                <a:latin typeface="Consolas"/>
                <a:ea typeface="Consolas"/>
                <a:cs typeface="Consolas"/>
                <a:sym typeface="Consolas"/>
              </a:rPr>
              <a:t>(</a:t>
            </a:r>
            <a:r>
              <a:rPr lang="en" sz="700" dirty="0" err="1">
                <a:latin typeface="Consolas"/>
                <a:ea typeface="Consolas"/>
                <a:cs typeface="Consolas"/>
                <a:sym typeface="Consolas"/>
              </a:rPr>
              <a:t>encodedBits</a:t>
            </a:r>
            <a:r>
              <a:rPr lang="en" sz="700" dirty="0">
                <a:latin typeface="Consolas"/>
                <a:ea typeface="Consolas"/>
                <a:cs typeface="Consolas"/>
                <a:sym typeface="Consolas"/>
              </a:rPr>
              <a:t>)</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append </a:t>
            </a:r>
            <a:r>
              <a:rPr lang="en" sz="700" dirty="0" err="1">
                <a:latin typeface="Consolas"/>
                <a:ea typeface="Consolas"/>
                <a:cs typeface="Consolas"/>
                <a:sym typeface="Consolas"/>
              </a:rPr>
              <a:t>packedBytes</a:t>
            </a:r>
            <a:r>
              <a:rPr lang="en" sz="700" dirty="0">
                <a:latin typeface="Consolas"/>
                <a:ea typeface="Consolas"/>
                <a:cs typeface="Consolas"/>
                <a:sym typeface="Consolas"/>
              </a:rPr>
              <a:t> to output file</a:t>
            </a:r>
            <a:endParaRPr sz="700" dirty="0"/>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store in metadata: offset, length, padding, </a:t>
            </a:r>
            <a:r>
              <a:rPr lang="en" sz="700" dirty="0" err="1">
                <a:latin typeface="Consolas"/>
                <a:ea typeface="Consolas"/>
                <a:cs typeface="Consolas"/>
                <a:sym typeface="Consolas"/>
              </a:rPr>
              <a:t>freq</a:t>
            </a:r>
            <a:endParaRPr sz="700" dirty="0">
              <a:latin typeface="Consolas"/>
              <a:ea typeface="Consolas"/>
              <a:cs typeface="Consolas"/>
              <a:sym typeface="Consolas"/>
            </a:endParaRPr>
          </a:p>
          <a:p>
            <a:pPr marL="0" lvl="0" indent="0" algn="l" rtl="0">
              <a:lnSpc>
                <a:spcPct val="100000"/>
              </a:lnSpc>
              <a:spcBef>
                <a:spcPts val="0"/>
              </a:spcBef>
              <a:spcAft>
                <a:spcPts val="0"/>
              </a:spcAft>
              <a:buClr>
                <a:schemeClr val="dk1"/>
              </a:buClr>
              <a:buSzPts val="1200"/>
              <a:buNone/>
            </a:pPr>
            <a:endParaRPr sz="700" dirty="0">
              <a:latin typeface="Consolas"/>
              <a:ea typeface="Consolas"/>
              <a:cs typeface="Consolas"/>
              <a:sym typeface="Consolas"/>
            </a:endParaRPr>
          </a:p>
          <a:p>
            <a:pPr marL="0" lvl="0" indent="0" algn="l" rtl="0">
              <a:lnSpc>
                <a:spcPct val="100000"/>
              </a:lnSpc>
              <a:spcBef>
                <a:spcPts val="0"/>
              </a:spcBef>
              <a:spcAft>
                <a:spcPts val="0"/>
              </a:spcAft>
              <a:buClr>
                <a:schemeClr val="dk1"/>
              </a:buClr>
              <a:buSzPts val="1200"/>
              <a:buNone/>
            </a:pPr>
            <a:r>
              <a:rPr lang="en" sz="700" dirty="0">
                <a:latin typeface="Consolas"/>
                <a:ea typeface="Consolas"/>
                <a:cs typeface="Consolas"/>
                <a:sym typeface="Consolas"/>
              </a:rPr>
              <a:t>    write </a:t>
            </a:r>
            <a:r>
              <a:rPr lang="en" sz="700" dirty="0" err="1">
                <a:latin typeface="Consolas"/>
                <a:ea typeface="Consolas"/>
                <a:cs typeface="Consolas"/>
                <a:sym typeface="Consolas"/>
              </a:rPr>
              <a:t>metadata.json</a:t>
            </a:r>
            <a:endParaRPr sz="700" dirty="0">
              <a:latin typeface="Consolas"/>
              <a:ea typeface="Consolas"/>
              <a:cs typeface="Consolas"/>
              <a:sym typeface="Consolas"/>
            </a:endParaRPr>
          </a:p>
        </p:txBody>
      </p:sp>
      <p:sp>
        <p:nvSpPr>
          <p:cNvPr id="2939" name="Google Shape;2939;p103"/>
          <p:cNvSpPr txBox="1">
            <a:spLocks noGrp="1"/>
          </p:cNvSpPr>
          <p:nvPr>
            <p:ph type="body" idx="3"/>
          </p:nvPr>
        </p:nvSpPr>
        <p:spPr>
          <a:xfrm>
            <a:off x="698750" y="3475636"/>
            <a:ext cx="3636300" cy="1547400"/>
          </a:xfrm>
          <a:prstGeom prst="rect">
            <a:avLst/>
          </a:prstGeom>
          <a:solidFill>
            <a:srgbClr val="CFE2F3"/>
          </a:solidFill>
          <a:ln>
            <a:noFill/>
          </a:ln>
          <a:effectLst>
            <a:outerShdw blurRad="57150" dist="19050" dir="5400000" algn="bl" rotWithShape="0">
              <a:srgbClr val="000000">
                <a:alpha val="50000"/>
              </a:srgbClr>
            </a:outerShdw>
          </a:effectLst>
        </p:spPr>
        <p:txBody>
          <a:bodyPr spcFirstLastPara="1" wrap="square" lIns="68575" tIns="34275" rIns="68575" bIns="34275" anchor="t" anchorCtr="0">
            <a:normAutofit/>
          </a:bodyPr>
          <a:lstStyle/>
          <a:p>
            <a:pPr marL="0" lvl="0" indent="0" algn="l" rtl="0">
              <a:lnSpc>
                <a:spcPct val="150000"/>
              </a:lnSpc>
              <a:spcBef>
                <a:spcPts val="0"/>
              </a:spcBef>
              <a:spcAft>
                <a:spcPts val="0"/>
              </a:spcAft>
              <a:buClr>
                <a:schemeClr val="dk1"/>
              </a:buClr>
              <a:buSzPts val="1200"/>
              <a:buNone/>
            </a:pPr>
            <a:r>
              <a:rPr lang="en" sz="700" b="1">
                <a:latin typeface="Consolas"/>
                <a:ea typeface="Consolas"/>
                <a:cs typeface="Consolas"/>
                <a:sym typeface="Consolas"/>
              </a:rPr>
              <a:t>CHUNKED-HUFFMAN-DECODE(file.huff, metadata)</a:t>
            </a:r>
            <a:endParaRPr sz="700" b="1"/>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for each chunkInfo in metadata:</a:t>
            </a:r>
            <a:endParaRPr sz="700"/>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bytes = read chunk from file</a:t>
            </a:r>
            <a:endParaRPr sz="700"/>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bitstring = unpack_bytes(bytes, chunkInfo.padding)</a:t>
            </a:r>
            <a:endParaRPr sz="700"/>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a:t>
            </a:r>
            <a:endParaRPr sz="700"/>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tree = rebuild Huffman tree(chunkInfo.freq)</a:t>
            </a:r>
            <a:endParaRPr sz="700"/>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decodedWords += decode_bits_using_tree(bitstring, tree)</a:t>
            </a:r>
            <a:endParaRPr sz="700"/>
          </a:p>
          <a:p>
            <a:pPr marL="0" lvl="0" indent="0" algn="l" rtl="0">
              <a:lnSpc>
                <a:spcPct val="150000"/>
              </a:lnSpc>
              <a:spcBef>
                <a:spcPts val="0"/>
              </a:spcBef>
              <a:spcAft>
                <a:spcPts val="0"/>
              </a:spcAft>
              <a:buClr>
                <a:schemeClr val="dk1"/>
              </a:buClr>
              <a:buSzPts val="1200"/>
              <a:buNone/>
            </a:pPr>
            <a:endParaRPr sz="700">
              <a:latin typeface="Consolas"/>
              <a:ea typeface="Consolas"/>
              <a:cs typeface="Consolas"/>
              <a:sym typeface="Consolas"/>
            </a:endParaRPr>
          </a:p>
          <a:p>
            <a:pPr marL="0" lvl="0" indent="0" algn="l" rtl="0">
              <a:lnSpc>
                <a:spcPct val="150000"/>
              </a:lnSpc>
              <a:spcBef>
                <a:spcPts val="0"/>
              </a:spcBef>
              <a:spcAft>
                <a:spcPts val="0"/>
              </a:spcAft>
              <a:buClr>
                <a:schemeClr val="dk1"/>
              </a:buClr>
              <a:buSzPts val="1200"/>
              <a:buNone/>
            </a:pPr>
            <a:r>
              <a:rPr lang="en" sz="700">
                <a:latin typeface="Consolas"/>
                <a:ea typeface="Consolas"/>
                <a:cs typeface="Consolas"/>
                <a:sym typeface="Consolas"/>
              </a:rPr>
              <a:t>    return decodedWords</a:t>
            </a:r>
            <a:endParaRPr sz="700">
              <a:latin typeface="Consolas"/>
              <a:ea typeface="Consolas"/>
              <a:cs typeface="Consolas"/>
              <a:sym typeface="Consolas"/>
            </a:endParaRPr>
          </a:p>
        </p:txBody>
      </p:sp>
      <p:sp>
        <p:nvSpPr>
          <p:cNvPr id="2940" name="Google Shape;2940;p103"/>
          <p:cNvSpPr txBox="1"/>
          <p:nvPr/>
        </p:nvSpPr>
        <p:spPr>
          <a:xfrm>
            <a:off x="4952125" y="1712175"/>
            <a:ext cx="2624700" cy="2736300"/>
          </a:xfrm>
          <a:prstGeom prst="rect">
            <a:avLst/>
          </a:prstGeom>
          <a:noFill/>
          <a:ln>
            <a:noFill/>
          </a:ln>
        </p:spPr>
        <p:txBody>
          <a:bodyPr spcFirstLastPara="1" wrap="square" lIns="68575" tIns="34275" rIns="68575" bIns="34275" anchor="t" anchorCtr="0">
            <a:noAutofit/>
          </a:bodyPr>
          <a:lstStyle/>
          <a:p>
            <a:pPr marL="0" marR="0" lvl="0" indent="0" algn="l" rtl="0">
              <a:lnSpc>
                <a:spcPct val="115000"/>
              </a:lnSpc>
              <a:spcBef>
                <a:spcPts val="0"/>
              </a:spcBef>
              <a:spcAft>
                <a:spcPts val="0"/>
              </a:spcAft>
              <a:buClr>
                <a:srgbClr val="0070C0"/>
              </a:buClr>
              <a:buSzPts val="1110"/>
              <a:buFont typeface="Arial"/>
              <a:buNone/>
            </a:pPr>
            <a:r>
              <a:rPr lang="en" sz="900" b="1"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Inputs</a:t>
            </a:r>
            <a:endParaRPr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err="1">
                <a:solidFill>
                  <a:schemeClr val="accent1">
                    <a:lumMod val="25000"/>
                  </a:schemeClr>
                </a:solidFill>
                <a:latin typeface="Calibri" panose="020F0502020204030204" pitchFamily="34" charset="0"/>
                <a:cs typeface="Calibri" panose="020F0502020204030204" pitchFamily="34" charset="0"/>
                <a:sym typeface="Arial"/>
              </a:rPr>
              <a:t>book.txt</a:t>
            </a: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 — raw book</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err="1">
                <a:solidFill>
                  <a:schemeClr val="accent1">
                    <a:lumMod val="25000"/>
                  </a:schemeClr>
                </a:solidFill>
                <a:latin typeface="Calibri" panose="020F0502020204030204" pitchFamily="34" charset="0"/>
                <a:cs typeface="Calibri" panose="020F0502020204030204" pitchFamily="34" charset="0"/>
                <a:sym typeface="Arial"/>
              </a:rPr>
              <a:t>book.txt.huff</a:t>
            </a: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 — compressed binary</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err="1">
                <a:solidFill>
                  <a:schemeClr val="accent1">
                    <a:lumMod val="25000"/>
                  </a:schemeClr>
                </a:solidFill>
                <a:latin typeface="Calibri" panose="020F0502020204030204" pitchFamily="34" charset="0"/>
                <a:cs typeface="Calibri" panose="020F0502020204030204" pitchFamily="34" charset="0"/>
                <a:sym typeface="Arial"/>
              </a:rPr>
              <a:t>book.txt.huff.freq.json</a:t>
            </a: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 — chunk metadata</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Chunk sizes, padding values, frequency tables</a:t>
            </a:r>
            <a:endParaRPr sz="900" dirty="0">
              <a:solidFill>
                <a:schemeClr val="accent1">
                  <a:lumMod val="25000"/>
                </a:schemeClr>
              </a:solidFill>
              <a:latin typeface="Calibri" panose="020F0502020204030204" pitchFamily="34" charset="0"/>
              <a:cs typeface="Calibri" panose="020F0502020204030204" pitchFamily="34" charset="0"/>
            </a:endParaRPr>
          </a:p>
          <a:p>
            <a:pPr marL="0" marR="0" lvl="0" indent="0" algn="l" rtl="0">
              <a:lnSpc>
                <a:spcPct val="115000"/>
              </a:lnSpc>
              <a:spcBef>
                <a:spcPts val="800"/>
              </a:spcBef>
              <a:spcAft>
                <a:spcPts val="0"/>
              </a:spcAft>
              <a:buClr>
                <a:srgbClr val="0070C0"/>
              </a:buClr>
              <a:buSzPts val="1110"/>
              <a:buFont typeface="Arial"/>
              <a:buNone/>
            </a:pPr>
            <a:endParaRPr sz="900" b="1" i="0" u="none" strike="noStrike" cap="none" dirty="0">
              <a:solidFill>
                <a:schemeClr val="accent1">
                  <a:lumMod val="25000"/>
                </a:schemeClr>
              </a:solidFill>
              <a:latin typeface="Calibri" panose="020F0502020204030204" pitchFamily="34" charset="0"/>
              <a:cs typeface="Calibri" panose="020F0502020204030204" pitchFamily="34" charset="0"/>
              <a:sym typeface="Arial"/>
            </a:endParaRPr>
          </a:p>
          <a:p>
            <a:pPr marL="0" marR="0" lvl="0" indent="0" algn="l" rtl="0">
              <a:lnSpc>
                <a:spcPct val="115000"/>
              </a:lnSpc>
              <a:spcBef>
                <a:spcPts val="800"/>
              </a:spcBef>
              <a:spcAft>
                <a:spcPts val="0"/>
              </a:spcAft>
              <a:buClr>
                <a:srgbClr val="0070C0"/>
              </a:buClr>
              <a:buSzPts val="1110"/>
              <a:buFont typeface="Arial"/>
              <a:buNone/>
            </a:pPr>
            <a:r>
              <a:rPr lang="en" sz="900" b="1"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Outputs</a:t>
            </a:r>
            <a:endParaRPr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Decoded individual pages</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Page count</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Compression ratio</a:t>
            </a:r>
            <a:endParaRPr sz="900" dirty="0">
              <a:solidFill>
                <a:schemeClr val="accent1">
                  <a:lumMod val="25000"/>
                </a:schemeClr>
              </a:solidFill>
              <a:latin typeface="Calibri" panose="020F0502020204030204" pitchFamily="34" charset="0"/>
              <a:cs typeface="Calibri" panose="020F0502020204030204" pitchFamily="34" charset="0"/>
            </a:endParaRPr>
          </a:p>
          <a:p>
            <a:pPr marL="177800" marR="0" lvl="0" indent="-158750" algn="l" rtl="0">
              <a:lnSpc>
                <a:spcPct val="115000"/>
              </a:lnSpc>
              <a:spcBef>
                <a:spcPts val="800"/>
              </a:spcBef>
              <a:spcAft>
                <a:spcPts val="0"/>
              </a:spcAft>
              <a:buClr>
                <a:srgbClr val="0070C0"/>
              </a:buClr>
              <a:buSzPts val="900"/>
              <a:buFont typeface="Arial"/>
              <a:buChar char="•"/>
            </a:pPr>
            <a:r>
              <a:rPr lang="en" sz="900" b="0" i="0" u="none" strike="noStrike" cap="none" dirty="0">
                <a:solidFill>
                  <a:schemeClr val="accent1">
                    <a:lumMod val="25000"/>
                  </a:schemeClr>
                </a:solidFill>
                <a:latin typeface="Calibri" panose="020F0502020204030204" pitchFamily="34" charset="0"/>
                <a:cs typeface="Calibri" panose="020F0502020204030204" pitchFamily="34" charset="0"/>
                <a:sym typeface="Arial"/>
              </a:rPr>
              <a:t>Memory-efficient reading of entire text</a:t>
            </a:r>
            <a:endParaRPr sz="9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44"/>
        <p:cNvGrpSpPr/>
        <p:nvPr/>
      </p:nvGrpSpPr>
      <p:grpSpPr>
        <a:xfrm>
          <a:off x="0" y="0"/>
          <a:ext cx="0" cy="0"/>
          <a:chOff x="0" y="0"/>
          <a:chExt cx="0" cy="0"/>
        </a:xfrm>
      </p:grpSpPr>
      <p:sp>
        <p:nvSpPr>
          <p:cNvPr id="2945" name="Google Shape;2945;p104"/>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946" name="Google Shape;2946;p104"/>
          <p:cNvSpPr txBox="1">
            <a:spLocks noGrp="1"/>
          </p:cNvSpPr>
          <p:nvPr>
            <p:ph type="body" idx="4"/>
          </p:nvPr>
        </p:nvSpPr>
        <p:spPr>
          <a:xfrm>
            <a:off x="6958818" y="-39600"/>
            <a:ext cx="2132007"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947" name="Google Shape;2947;p104"/>
          <p:cNvGrpSpPr/>
          <p:nvPr/>
        </p:nvGrpSpPr>
        <p:grpSpPr>
          <a:xfrm>
            <a:off x="698634" y="520493"/>
            <a:ext cx="4181943" cy="693033"/>
            <a:chOff x="3162300" y="2354724"/>
            <a:chExt cx="2819400" cy="375873"/>
          </a:xfrm>
        </p:grpSpPr>
        <p:sp>
          <p:nvSpPr>
            <p:cNvPr id="2948" name="Google Shape;2948;p104"/>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950" name="Google Shape;2950;p104"/>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51" name="Google Shape;2951;p104"/>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52" name="Google Shape;2952;p104"/>
            <p:cNvSpPr txBox="1"/>
            <p:nvPr/>
          </p:nvSpPr>
          <p:spPr>
            <a:xfrm>
              <a:off x="3294127" y="2361297"/>
              <a:ext cx="1741249"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Reader application</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pSp>
        <p:nvGrpSpPr>
          <p:cNvPr id="2954" name="Google Shape;2954;p104"/>
          <p:cNvGrpSpPr/>
          <p:nvPr/>
        </p:nvGrpSpPr>
        <p:grpSpPr>
          <a:xfrm>
            <a:off x="5709730" y="1807582"/>
            <a:ext cx="2880106" cy="2113997"/>
            <a:chOff x="2592159" y="1029625"/>
            <a:chExt cx="3882591" cy="3118450"/>
          </a:xfrm>
        </p:grpSpPr>
        <p:cxnSp>
          <p:nvCxnSpPr>
            <p:cNvPr id="2955" name="Google Shape;2955;p104"/>
            <p:cNvCxnSpPr/>
            <p:nvPr/>
          </p:nvCxnSpPr>
          <p:spPr>
            <a:xfrm>
              <a:off x="2669250" y="2246744"/>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2956" name="Google Shape;2956;p104"/>
            <p:cNvCxnSpPr/>
            <p:nvPr/>
          </p:nvCxnSpPr>
          <p:spPr>
            <a:xfrm>
              <a:off x="2669250" y="1562531"/>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sp>
          <p:nvSpPr>
            <p:cNvPr id="2957" name="Google Shape;2957;p104"/>
            <p:cNvSpPr txBox="1"/>
            <p:nvPr/>
          </p:nvSpPr>
          <p:spPr>
            <a:xfrm>
              <a:off x="2914350" y="1713838"/>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Paper like reading experience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2958" name="Google Shape;2958;p104"/>
            <p:cNvSpPr/>
            <p:nvPr/>
          </p:nvSpPr>
          <p:spPr>
            <a:xfrm rot="10800000">
              <a:off x="2592159" y="182613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959" name="Google Shape;2959;p104"/>
            <p:cNvSpPr/>
            <p:nvPr/>
          </p:nvSpPr>
          <p:spPr>
            <a:xfrm rot="10800000">
              <a:off x="2670597" y="1826238"/>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960" name="Google Shape;2960;p104"/>
            <p:cNvSpPr/>
            <p:nvPr/>
          </p:nvSpPr>
          <p:spPr>
            <a:xfrm rot="10800000">
              <a:off x="2592159" y="114198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961" name="Google Shape;2961;p104"/>
            <p:cNvSpPr/>
            <p:nvPr/>
          </p:nvSpPr>
          <p:spPr>
            <a:xfrm rot="10800000">
              <a:off x="2670597" y="1142109"/>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962" name="Google Shape;2962;p104"/>
            <p:cNvSpPr/>
            <p:nvPr/>
          </p:nvSpPr>
          <p:spPr>
            <a:xfrm rot="10800000">
              <a:off x="2592159" y="2510281"/>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963" name="Google Shape;2963;p104"/>
            <p:cNvSpPr/>
            <p:nvPr/>
          </p:nvSpPr>
          <p:spPr>
            <a:xfrm rot="10800000">
              <a:off x="2670597" y="2510388"/>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964" name="Google Shape;2964;p104"/>
            <p:cNvSpPr txBox="1"/>
            <p:nvPr/>
          </p:nvSpPr>
          <p:spPr>
            <a:xfrm>
              <a:off x="2914350" y="1029625"/>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Python </a:t>
              </a:r>
              <a:r>
                <a:rPr lang="en" sz="800" dirty="0" err="1">
                  <a:solidFill>
                    <a:schemeClr val="accent1">
                      <a:lumMod val="25000"/>
                    </a:schemeClr>
                  </a:solidFill>
                  <a:latin typeface="Calibri" panose="020F0502020204030204" pitchFamily="34" charset="0"/>
                  <a:ea typeface="DM Sans Medium"/>
                  <a:cs typeface="Calibri" panose="020F0502020204030204" pitchFamily="34" charset="0"/>
                  <a:sym typeface="DM Sans Medium"/>
                </a:rPr>
                <a:t>Tkinter</a:t>
              </a:r>
              <a:r>
                <a:rPr lang="en"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rPr>
                <a:t> GUI</a:t>
              </a:r>
              <a:endParaRPr sz="800" dirty="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2965" name="Google Shape;2965;p104"/>
            <p:cNvSpPr txBox="1"/>
            <p:nvPr/>
          </p:nvSpPr>
          <p:spPr>
            <a:xfrm>
              <a:off x="2914350" y="2398050"/>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Chunks of 250 words decoded per page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cxnSp>
          <p:nvCxnSpPr>
            <p:cNvPr id="2966" name="Google Shape;2966;p104"/>
            <p:cNvCxnSpPr/>
            <p:nvPr/>
          </p:nvCxnSpPr>
          <p:spPr>
            <a:xfrm>
              <a:off x="2669250" y="3615169"/>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2967" name="Google Shape;2967;p104"/>
            <p:cNvCxnSpPr/>
            <p:nvPr/>
          </p:nvCxnSpPr>
          <p:spPr>
            <a:xfrm>
              <a:off x="2669250" y="2930956"/>
              <a:ext cx="3805500" cy="0"/>
            </a:xfrm>
            <a:prstGeom prst="straightConnector1">
              <a:avLst/>
            </a:prstGeom>
            <a:solidFill>
              <a:srgbClr val="0070C0"/>
            </a:solidFill>
            <a:ln w="7525" cap="flat" cmpd="sng">
              <a:solidFill>
                <a:srgbClr val="0070C0"/>
              </a:solidFill>
              <a:prstDash val="solid"/>
              <a:round/>
              <a:headEnd type="none" w="med" len="med"/>
              <a:tailEnd type="none" w="med" len="med"/>
            </a:ln>
          </p:spPr>
        </p:cxnSp>
        <p:sp>
          <p:nvSpPr>
            <p:cNvPr id="2968" name="Google Shape;2968;p104"/>
            <p:cNvSpPr txBox="1"/>
            <p:nvPr/>
          </p:nvSpPr>
          <p:spPr>
            <a:xfrm>
              <a:off x="2914350" y="3082263"/>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Page Navigation controls</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sp>
          <p:nvSpPr>
            <p:cNvPr id="2969" name="Google Shape;2969;p104"/>
            <p:cNvSpPr/>
            <p:nvPr/>
          </p:nvSpPr>
          <p:spPr>
            <a:xfrm rot="10800000">
              <a:off x="2592159" y="3194556"/>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970" name="Google Shape;2970;p104"/>
            <p:cNvSpPr/>
            <p:nvPr/>
          </p:nvSpPr>
          <p:spPr>
            <a:xfrm rot="10800000">
              <a:off x="2670597" y="3194663"/>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971" name="Google Shape;2971;p104"/>
            <p:cNvSpPr/>
            <p:nvPr/>
          </p:nvSpPr>
          <p:spPr>
            <a:xfrm rot="10800000">
              <a:off x="2592159" y="3878706"/>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34343"/>
                </a:solidFill>
                <a:latin typeface="Domine"/>
                <a:ea typeface="Domine"/>
                <a:cs typeface="Domine"/>
                <a:sym typeface="Domine"/>
              </a:endParaRPr>
            </a:p>
          </p:txBody>
        </p:sp>
        <p:sp>
          <p:nvSpPr>
            <p:cNvPr id="2972" name="Google Shape;2972;p104"/>
            <p:cNvSpPr/>
            <p:nvPr/>
          </p:nvSpPr>
          <p:spPr>
            <a:xfrm rot="10800000">
              <a:off x="2670597" y="3878813"/>
              <a:ext cx="156900" cy="156900"/>
            </a:xfrm>
            <a:prstGeom prst="pie">
              <a:avLst>
                <a:gd name="adj1" fmla="val 5400368"/>
                <a:gd name="adj2" fmla="val 16200000"/>
              </a:avLst>
            </a:prstGeom>
            <a:solidFill>
              <a:srgbClr val="0070C0"/>
            </a:solidFill>
            <a:ln>
              <a:noFill/>
            </a:ln>
          </p:spPr>
          <p:txBody>
            <a:bodyPr spcFirstLastPara="1" wrap="square" lIns="72350" tIns="72350" rIns="72350" bIns="72350" anchor="ctr" anchorCtr="0">
              <a:noAutofit/>
            </a:bodyPr>
            <a:lstStyle/>
            <a:p>
              <a:pPr marL="0" lvl="0" indent="0" algn="ctr" rtl="0">
                <a:spcBef>
                  <a:spcPts val="0"/>
                </a:spcBef>
                <a:spcAft>
                  <a:spcPts val="0"/>
                </a:spcAft>
                <a:buNone/>
              </a:pPr>
              <a:endParaRPr sz="2215">
                <a:solidFill>
                  <a:srgbClr val="402145"/>
                </a:solidFill>
                <a:latin typeface="Domine"/>
                <a:ea typeface="Domine"/>
                <a:cs typeface="Domine"/>
                <a:sym typeface="Domine"/>
              </a:endParaRPr>
            </a:p>
          </p:txBody>
        </p:sp>
        <p:sp>
          <p:nvSpPr>
            <p:cNvPr id="2973" name="Google Shape;2973;p104"/>
            <p:cNvSpPr txBox="1"/>
            <p:nvPr/>
          </p:nvSpPr>
          <p:spPr>
            <a:xfrm>
              <a:off x="2914350" y="3766475"/>
              <a:ext cx="3560400" cy="381600"/>
            </a:xfrm>
            <a:prstGeom prst="rect">
              <a:avLst/>
            </a:prstGeom>
            <a:noFill/>
            <a:ln>
              <a:noFill/>
            </a:ln>
          </p:spPr>
          <p:txBody>
            <a:bodyPr spcFirstLastPara="1" wrap="square" lIns="72350" tIns="72350" rIns="72350" bIns="72350" anchor="ctr" anchorCtr="0">
              <a:noAutofit/>
            </a:bodyPr>
            <a:lstStyle/>
            <a:p>
              <a:pPr marL="0" lvl="0" indent="0" algn="l" rtl="0">
                <a:lnSpc>
                  <a:spcPct val="80000"/>
                </a:lnSpc>
                <a:spcBef>
                  <a:spcPts val="0"/>
                </a:spcBef>
                <a:spcAft>
                  <a:spcPts val="0"/>
                </a:spcAft>
                <a:buNone/>
              </a:pPr>
              <a:r>
                <a:rPr lang="en" sz="800">
                  <a:solidFill>
                    <a:schemeClr val="accent1">
                      <a:lumMod val="25000"/>
                    </a:schemeClr>
                  </a:solidFill>
                  <a:latin typeface="Calibri" panose="020F0502020204030204" pitchFamily="34" charset="0"/>
                  <a:ea typeface="DM Sans Medium"/>
                  <a:cs typeface="Calibri" panose="020F0502020204030204" pitchFamily="34" charset="0"/>
                  <a:sym typeface="DM Sans Medium"/>
                </a:rPr>
                <a:t>Load any book with .huff and .json metadata file</a:t>
              </a:r>
              <a:endParaRPr sz="800">
                <a:solidFill>
                  <a:schemeClr val="accent1">
                    <a:lumMod val="25000"/>
                  </a:schemeClr>
                </a:solidFill>
                <a:latin typeface="Calibri" panose="020F0502020204030204" pitchFamily="34" charset="0"/>
                <a:ea typeface="DM Sans Medium"/>
                <a:cs typeface="Calibri" panose="020F0502020204030204" pitchFamily="34" charset="0"/>
                <a:sym typeface="DM Sans Medium"/>
              </a:endParaRPr>
            </a:p>
          </p:txBody>
        </p:sp>
      </p:grpSp>
      <p:cxnSp>
        <p:nvCxnSpPr>
          <p:cNvPr id="2" name="Google Shape;2956;p104">
            <a:extLst>
              <a:ext uri="{FF2B5EF4-FFF2-40B4-BE49-F238E27FC236}">
                <a16:creationId xmlns:a16="http://schemas.microsoft.com/office/drawing/2014/main" id="{089D7F95-AEC0-3DAC-E581-8A34D340E733}"/>
              </a:ext>
            </a:extLst>
          </p:cNvPr>
          <p:cNvCxnSpPr/>
          <p:nvPr/>
        </p:nvCxnSpPr>
        <p:spPr>
          <a:xfrm>
            <a:off x="5766916" y="1725708"/>
            <a:ext cx="2822920" cy="0"/>
          </a:xfrm>
          <a:prstGeom prst="straightConnector1">
            <a:avLst/>
          </a:prstGeom>
          <a:solidFill>
            <a:srgbClr val="0070C0"/>
          </a:solidFill>
          <a:ln w="7525" cap="flat" cmpd="sng">
            <a:solidFill>
              <a:srgbClr val="0070C0"/>
            </a:solidFill>
            <a:prstDash val="solid"/>
            <a:round/>
            <a:headEnd type="none" w="med" len="med"/>
            <a:tailEnd type="none" w="med" len="med"/>
          </a:ln>
        </p:spPr>
      </p:cxnSp>
      <p:cxnSp>
        <p:nvCxnSpPr>
          <p:cNvPr id="3" name="Google Shape;2956;p104">
            <a:extLst>
              <a:ext uri="{FF2B5EF4-FFF2-40B4-BE49-F238E27FC236}">
                <a16:creationId xmlns:a16="http://schemas.microsoft.com/office/drawing/2014/main" id="{67299A32-4A1E-475C-6D9D-920A02D2E3EE}"/>
              </a:ext>
            </a:extLst>
          </p:cNvPr>
          <p:cNvCxnSpPr/>
          <p:nvPr/>
        </p:nvCxnSpPr>
        <p:spPr>
          <a:xfrm>
            <a:off x="5766916" y="3982536"/>
            <a:ext cx="2822920" cy="0"/>
          </a:xfrm>
          <a:prstGeom prst="straightConnector1">
            <a:avLst/>
          </a:prstGeom>
          <a:solidFill>
            <a:srgbClr val="0070C0"/>
          </a:solidFill>
          <a:ln w="7525" cap="flat" cmpd="sng">
            <a:solidFill>
              <a:srgbClr val="0070C0"/>
            </a:solidFill>
            <a:prstDash val="solid"/>
            <a:round/>
            <a:headEnd type="none" w="med" len="med"/>
            <a:tailEnd type="none" w="med" len="med"/>
          </a:ln>
        </p:spPr>
      </p:cxnSp>
      <p:pic>
        <p:nvPicPr>
          <p:cNvPr id="4" name="Screen Recording 2025-12-04 at 3.20.21 PM.mov">
            <a:hlinkClick r:id="" action="ppaction://media"/>
            <a:extLst>
              <a:ext uri="{FF2B5EF4-FFF2-40B4-BE49-F238E27FC236}">
                <a16:creationId xmlns:a16="http://schemas.microsoft.com/office/drawing/2014/main" id="{181AD2BD-328A-44FC-980C-D21B512FB6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02672" y="1469204"/>
            <a:ext cx="2973865" cy="345972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23"/>
        <p:cNvGrpSpPr/>
        <p:nvPr/>
      </p:nvGrpSpPr>
      <p:grpSpPr>
        <a:xfrm>
          <a:off x="0" y="0"/>
          <a:ext cx="0" cy="0"/>
          <a:chOff x="0" y="0"/>
          <a:chExt cx="0" cy="0"/>
        </a:xfrm>
      </p:grpSpPr>
      <p:sp>
        <p:nvSpPr>
          <p:cNvPr id="3024" name="Google Shape;3024;p107"/>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3025" name="Google Shape;3025;p107"/>
          <p:cNvSpPr txBox="1">
            <a:spLocks noGrp="1"/>
          </p:cNvSpPr>
          <p:nvPr>
            <p:ph type="body" idx="4"/>
          </p:nvPr>
        </p:nvSpPr>
        <p:spPr>
          <a:xfrm>
            <a:off x="6981444" y="-39600"/>
            <a:ext cx="2109381"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3026" name="Google Shape;3026;p107"/>
          <p:cNvGrpSpPr/>
          <p:nvPr/>
        </p:nvGrpSpPr>
        <p:grpSpPr>
          <a:xfrm>
            <a:off x="698634" y="520500"/>
            <a:ext cx="3594473" cy="711323"/>
            <a:chOff x="3162300" y="2354724"/>
            <a:chExt cx="2819400" cy="385792"/>
          </a:xfrm>
        </p:grpSpPr>
        <p:sp>
          <p:nvSpPr>
            <p:cNvPr id="3027" name="Google Shape;3027;p107"/>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029" name="Google Shape;3029;p107"/>
            <p:cNvSpPr/>
            <p:nvPr/>
          </p:nvSpPr>
          <p:spPr>
            <a:xfrm>
              <a:off x="5633846" y="2450123"/>
              <a:ext cx="216303"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030" name="Google Shape;3030;p107"/>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031" name="Google Shape;3031;p107"/>
            <p:cNvSpPr txBox="1"/>
            <p:nvPr/>
          </p:nvSpPr>
          <p:spPr>
            <a:xfrm>
              <a:off x="3294127" y="2371216"/>
              <a:ext cx="1355931"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Observations</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3032" name="Google Shape;3032;p107"/>
          <p:cNvSpPr txBox="1">
            <a:spLocks noGrp="1"/>
          </p:cNvSpPr>
          <p:nvPr>
            <p:ph type="body" idx="3"/>
          </p:nvPr>
        </p:nvSpPr>
        <p:spPr>
          <a:xfrm>
            <a:off x="698625" y="1551212"/>
            <a:ext cx="7886700" cy="3263400"/>
          </a:xfrm>
          <a:prstGeom prst="rect">
            <a:avLst/>
          </a:prstGeom>
          <a:noFill/>
          <a:ln>
            <a:noFill/>
          </a:ln>
        </p:spPr>
        <p:txBody>
          <a:bodyPr spcFirstLastPara="1" wrap="square" lIns="68575" tIns="34275" rIns="68575" bIns="34275" anchor="t" anchorCtr="0">
            <a:normAutofit/>
          </a:bodyPr>
          <a:lstStyle/>
          <a:p>
            <a:pPr marL="177800" lvl="0" indent="-165100" algn="l" rtl="0">
              <a:lnSpc>
                <a:spcPct val="200000"/>
              </a:lnSpc>
              <a:spcBef>
                <a:spcPts val="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More repetition → better compression</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Huffman coding efficiency depends on frequency distribution</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Worst-case for char: no gain, overhead may slightly increase size</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Visual tree helps understand code assignment</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Huffman Coding is not just theoretical, it powers real systems.</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This project demonstrates complete integration from </a:t>
            </a:r>
            <a:r>
              <a:rPr lang="en" sz="1000" b="1" dirty="0">
                <a:solidFill>
                  <a:schemeClr val="accent1">
                    <a:lumMod val="25000"/>
                  </a:schemeClr>
                </a:solidFill>
                <a:latin typeface="Calibri" panose="020F0502020204030204" pitchFamily="34" charset="0"/>
                <a:cs typeface="Calibri" panose="020F0502020204030204" pitchFamily="34" charset="0"/>
              </a:rPr>
              <a:t>algorithm → compression → metadata → decoding → UI</a:t>
            </a:r>
            <a:r>
              <a:rPr lang="en" sz="1000" dirty="0">
                <a:solidFill>
                  <a:schemeClr val="accent1">
                    <a:lumMod val="25000"/>
                  </a:schemeClr>
                </a:solidFill>
                <a:latin typeface="Calibri" panose="020F0502020204030204" pitchFamily="34" charset="0"/>
                <a:cs typeface="Calibri" panose="020F0502020204030204" pitchFamily="34" charset="0"/>
              </a:rPr>
              <a:t>.</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65100" algn="l" rtl="0">
              <a:lnSpc>
                <a:spcPct val="200000"/>
              </a:lnSpc>
              <a:spcBef>
                <a:spcPts val="800"/>
              </a:spcBef>
              <a:spcAft>
                <a:spcPts val="0"/>
              </a:spcAft>
              <a:buClr>
                <a:srgbClr val="0070C0"/>
              </a:buClr>
              <a:buSzPts val="1000"/>
              <a:buChar char="●"/>
            </a:pPr>
            <a:r>
              <a:rPr lang="en" sz="1000" dirty="0">
                <a:solidFill>
                  <a:schemeClr val="accent1">
                    <a:lumMod val="25000"/>
                  </a:schemeClr>
                </a:solidFill>
                <a:latin typeface="Calibri" panose="020F0502020204030204" pitchFamily="34" charset="0"/>
                <a:cs typeface="Calibri" panose="020F0502020204030204" pitchFamily="34" charset="0"/>
              </a:rPr>
              <a:t>Shows how algorithm design, data structures and UX can combine to produce a working, practical application.</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01600" algn="l" rtl="0">
              <a:lnSpc>
                <a:spcPct val="200000"/>
              </a:lnSpc>
              <a:spcBef>
                <a:spcPts val="800"/>
              </a:spcBef>
              <a:spcAft>
                <a:spcPts val="0"/>
              </a:spcAft>
              <a:buClr>
                <a:srgbClr val="0070C0"/>
              </a:buClr>
              <a:buSzPts val="1200"/>
              <a:buNone/>
            </a:pPr>
            <a:endParaRPr sz="10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36"/>
        <p:cNvGrpSpPr/>
        <p:nvPr/>
      </p:nvGrpSpPr>
      <p:grpSpPr>
        <a:xfrm>
          <a:off x="0" y="0"/>
          <a:ext cx="0" cy="0"/>
          <a:chOff x="0" y="0"/>
          <a:chExt cx="0" cy="0"/>
        </a:xfrm>
      </p:grpSpPr>
      <p:sp>
        <p:nvSpPr>
          <p:cNvPr id="3037" name="Google Shape;3037;p108"/>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solidFill>
                  <a:schemeClr val="accent1">
                    <a:lumMod val="25000"/>
                  </a:schemeClr>
                </a:solidFill>
                <a:latin typeface="Calibri" panose="020F0502020204030204" pitchFamily="34" charset="0"/>
                <a:cs typeface="Calibri" panose="020F0502020204030204" pitchFamily="34" charset="0"/>
              </a:rPr>
              <a:t>Huffman Coding </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sp>
        <p:nvSpPr>
          <p:cNvPr id="3038" name="Google Shape;3038;p108"/>
          <p:cNvSpPr txBox="1">
            <a:spLocks noGrp="1"/>
          </p:cNvSpPr>
          <p:nvPr>
            <p:ph type="body" idx="4"/>
          </p:nvPr>
        </p:nvSpPr>
        <p:spPr>
          <a:xfrm>
            <a:off x="6995160" y="-39600"/>
            <a:ext cx="2095665"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solidFill>
                  <a:schemeClr val="accent1">
                    <a:lumMod val="25000"/>
                  </a:schemeClr>
                </a:solidFill>
                <a:latin typeface="Calibri" panose="020F0502020204030204" pitchFamily="34" charset="0"/>
                <a:cs typeface="Calibri" panose="020F0502020204030204" pitchFamily="34" charset="0"/>
              </a:rPr>
              <a:t>CS5800 Algorithms | Northeastern University</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grpSp>
        <p:nvGrpSpPr>
          <p:cNvPr id="3039" name="Google Shape;3039;p108"/>
          <p:cNvGrpSpPr/>
          <p:nvPr/>
        </p:nvGrpSpPr>
        <p:grpSpPr>
          <a:xfrm>
            <a:off x="698635" y="520500"/>
            <a:ext cx="3503034" cy="680923"/>
            <a:chOff x="3162300" y="2354724"/>
            <a:chExt cx="2819400" cy="369304"/>
          </a:xfrm>
        </p:grpSpPr>
        <p:sp>
          <p:nvSpPr>
            <p:cNvPr id="3040" name="Google Shape;3040;p108"/>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042" name="Google Shape;3042;p108"/>
            <p:cNvSpPr/>
            <p:nvPr/>
          </p:nvSpPr>
          <p:spPr>
            <a:xfrm>
              <a:off x="5687319" y="2450123"/>
              <a:ext cx="162829"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043" name="Google Shape;3043;p108"/>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044" name="Google Shape;3044;p108"/>
            <p:cNvSpPr txBox="1"/>
            <p:nvPr/>
          </p:nvSpPr>
          <p:spPr>
            <a:xfrm>
              <a:off x="3319553" y="2354728"/>
              <a:ext cx="1555786"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Best Case Char</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pic>
        <p:nvPicPr>
          <p:cNvPr id="3045" name="Google Shape;3045;p108"/>
          <p:cNvPicPr preferRelativeResize="0"/>
          <p:nvPr/>
        </p:nvPicPr>
        <p:blipFill rotWithShape="1">
          <a:blip r:embed="rId3">
            <a:alphaModFix/>
          </a:blip>
          <a:srcRect/>
          <a:stretch/>
        </p:blipFill>
        <p:spPr>
          <a:xfrm>
            <a:off x="1303000" y="2302300"/>
            <a:ext cx="1363125" cy="2539151"/>
          </a:xfrm>
          <a:prstGeom prst="rect">
            <a:avLst/>
          </a:prstGeom>
          <a:noFill/>
          <a:ln>
            <a:noFill/>
          </a:ln>
        </p:spPr>
      </p:pic>
      <p:sp>
        <p:nvSpPr>
          <p:cNvPr id="3046" name="Google Shape;3046;p108"/>
          <p:cNvSpPr txBox="1"/>
          <p:nvPr/>
        </p:nvSpPr>
        <p:spPr>
          <a:xfrm>
            <a:off x="5247100" y="2138700"/>
            <a:ext cx="3174300" cy="2654543"/>
          </a:xfrm>
          <a:prstGeom prst="rect">
            <a:avLst/>
          </a:prstGeom>
          <a:noFill/>
          <a:ln>
            <a:noFill/>
          </a:ln>
        </p:spPr>
        <p:txBody>
          <a:bodyPr spcFirstLastPara="1" wrap="square" lIns="68575" tIns="34275" rIns="68575" bIns="34275" anchor="t" anchorCtr="0">
            <a:spAutoFit/>
          </a:bodyPr>
          <a:lstStyle/>
          <a:p>
            <a:pPr marL="0" marR="0" lvl="0" indent="0" algn="l" rtl="0">
              <a:lnSpc>
                <a:spcPct val="150000"/>
              </a:lnSpc>
              <a:spcBef>
                <a:spcPts val="0"/>
              </a:spcBef>
              <a:spcAft>
                <a:spcPts val="0"/>
              </a:spcAft>
              <a:buNone/>
            </a:pPr>
            <a:r>
              <a:rPr lang="en" sz="700" b="1" i="0" u="none" strike="noStrike" cap="none" dirty="0">
                <a:solidFill>
                  <a:schemeClr val="accent1">
                    <a:lumMod val="25000"/>
                  </a:schemeClr>
                </a:solidFill>
                <a:latin typeface="Courier New"/>
                <a:ea typeface="Courier New"/>
                <a:cs typeface="Courier New"/>
                <a:sym typeface="Courier New"/>
              </a:rPr>
              <a:t>Huffman Encoding Report (Character-Level)</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Original Text Length: 36 tokens</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Symbol Table:</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Symbol     | Frequency  | Huffman Code | Bits Used</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          | 16         | 0            | 16</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b          | 8          | 10           | 16</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c          | 6          | 110          | 18</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d          | 6          | 111          | 18</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Original size (bits): 288</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Compressed size (bits): 68</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Compression ratio: 76.39%</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Unique symbols: 4</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Most frequent symbol: 'a' (16 times)</a:t>
            </a:r>
            <a:endParaRPr sz="1000" b="1" dirty="0">
              <a:solidFill>
                <a:schemeClr val="accent1">
                  <a:lumMod val="25000"/>
                </a:schemeClr>
              </a:solidFill>
            </a:endParaRPr>
          </a:p>
          <a:p>
            <a:pPr marL="0" marR="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Least frequent symbol: 'c' (6 times)</a:t>
            </a:r>
            <a:endParaRPr sz="1000" b="1" dirty="0">
              <a:solidFill>
                <a:schemeClr val="accent1">
                  <a:lumMod val="25000"/>
                </a:schemeClr>
              </a:solidFill>
            </a:endParaRPr>
          </a:p>
        </p:txBody>
      </p:sp>
      <p:sp>
        <p:nvSpPr>
          <p:cNvPr id="3047" name="Google Shape;3047;p108"/>
          <p:cNvSpPr txBox="1"/>
          <p:nvPr/>
        </p:nvSpPr>
        <p:spPr>
          <a:xfrm>
            <a:off x="698625" y="1465511"/>
            <a:ext cx="4915500" cy="2538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200" dirty="0">
                <a:solidFill>
                  <a:schemeClr val="accent1">
                    <a:lumMod val="25000"/>
                  </a:schemeClr>
                </a:solidFill>
                <a:latin typeface="Calibri" panose="020F0502020204030204" pitchFamily="34" charset="0"/>
                <a:cs typeface="Calibri" panose="020F0502020204030204" pitchFamily="34" charset="0"/>
                <a:sym typeface="Arial"/>
              </a:rPr>
              <a:t>Best case Example: "</a:t>
            </a:r>
            <a:r>
              <a:rPr lang="en" sz="1200" dirty="0" err="1">
                <a:solidFill>
                  <a:schemeClr val="accent1">
                    <a:lumMod val="25000"/>
                  </a:schemeClr>
                </a:solidFill>
                <a:latin typeface="Calibri" panose="020F0502020204030204" pitchFamily="34" charset="0"/>
                <a:cs typeface="Calibri" panose="020F0502020204030204" pitchFamily="34" charset="0"/>
                <a:sym typeface="Arial"/>
              </a:rPr>
              <a:t>aaaaaaaaaaaaaaaabbbbbbbbccccccdddddd</a:t>
            </a:r>
            <a:r>
              <a:rPr lang="en" sz="1200" dirty="0">
                <a:solidFill>
                  <a:schemeClr val="accent1">
                    <a:lumMod val="25000"/>
                  </a:schemeClr>
                </a:solidFill>
                <a:latin typeface="Calibri" panose="020F0502020204030204" pitchFamily="34" charset="0"/>
                <a:cs typeface="Calibri" panose="020F0502020204030204" pitchFamily="34" charset="0"/>
                <a:sym typeface="Arial"/>
              </a:rPr>
              <a:t>”</a:t>
            </a:r>
            <a:endParaRPr sz="9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1"/>
        <p:cNvGrpSpPr/>
        <p:nvPr/>
      </p:nvGrpSpPr>
      <p:grpSpPr>
        <a:xfrm>
          <a:off x="0" y="0"/>
          <a:ext cx="0" cy="0"/>
          <a:chOff x="0" y="0"/>
          <a:chExt cx="0" cy="0"/>
        </a:xfrm>
      </p:grpSpPr>
      <p:sp>
        <p:nvSpPr>
          <p:cNvPr id="3052" name="Google Shape;3052;p109"/>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3053" name="Google Shape;3053;p109"/>
          <p:cNvSpPr txBox="1">
            <a:spLocks noGrp="1"/>
          </p:cNvSpPr>
          <p:nvPr>
            <p:ph type="body" idx="4"/>
          </p:nvPr>
        </p:nvSpPr>
        <p:spPr>
          <a:xfrm>
            <a:off x="6958584" y="-39600"/>
            <a:ext cx="2132241"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3054" name="Google Shape;3054;p109"/>
          <p:cNvGrpSpPr/>
          <p:nvPr/>
        </p:nvGrpSpPr>
        <p:grpSpPr>
          <a:xfrm>
            <a:off x="698635" y="520500"/>
            <a:ext cx="4417434" cy="711323"/>
            <a:chOff x="3162300" y="2354724"/>
            <a:chExt cx="2819400" cy="385792"/>
          </a:xfrm>
        </p:grpSpPr>
        <p:sp>
          <p:nvSpPr>
            <p:cNvPr id="3055" name="Google Shape;3055;p109"/>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057" name="Google Shape;3057;p109"/>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058" name="Google Shape;3058;p109"/>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059" name="Google Shape;3059;p109"/>
            <p:cNvSpPr txBox="1"/>
            <p:nvPr/>
          </p:nvSpPr>
          <p:spPr>
            <a:xfrm>
              <a:off x="3294127" y="2371216"/>
              <a:ext cx="1920413"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Average Case Char</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3060" name="Google Shape;3060;p109"/>
          <p:cNvSpPr txBox="1"/>
          <p:nvPr/>
        </p:nvSpPr>
        <p:spPr>
          <a:xfrm>
            <a:off x="5785675" y="1485900"/>
            <a:ext cx="3021300" cy="3301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Huffman Encoding Report (Character-Level)</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Text Length: 101 tokens</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Table:</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 Frequency  | Huffman Code | Bits Used</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          | 9          | 000          | 27</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n          | 5          | 0010         | 20</a:t>
            </a:r>
            <a:endParaRPr sz="1000" b="1" dirty="0">
              <a:solidFill>
                <a:schemeClr val="accent1">
                  <a:lumMod val="25000"/>
                </a:schemeClr>
              </a:solidFill>
            </a:endParaRPr>
          </a:p>
          <a:p>
            <a:pPr marL="0" marR="0" lvl="0" indent="0" algn="l" rtl="0">
              <a:spcBef>
                <a:spcPts val="0"/>
              </a:spcBef>
              <a:spcAft>
                <a:spcPts val="0"/>
              </a:spcAft>
              <a:buNone/>
            </a:pPr>
            <a:r>
              <a:rPr lang="en" sz="600" b="1" dirty="0" err="1">
                <a:solidFill>
                  <a:schemeClr val="accent1">
                    <a:lumMod val="25000"/>
                  </a:schemeClr>
                </a:solidFill>
                <a:latin typeface="Courier New"/>
                <a:ea typeface="Courier New"/>
                <a:cs typeface="Courier New"/>
                <a:sym typeface="Courier New"/>
              </a:rPr>
              <a:t>i</a:t>
            </a:r>
            <a:r>
              <a:rPr lang="en" sz="600" b="1" dirty="0">
                <a:solidFill>
                  <a:schemeClr val="accent1">
                    <a:lumMod val="25000"/>
                  </a:schemeClr>
                </a:solidFill>
                <a:latin typeface="Courier New"/>
                <a:ea typeface="Courier New"/>
                <a:cs typeface="Courier New"/>
                <a:sym typeface="Courier New"/>
              </a:rPr>
              <a:t>          | 5          | 0011         | 20</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p          | 1          | 010000       | 6</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          | 1          | 010001       | 6</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f          | 3          | 01001        | 15</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          | 5          | 0101         | 20</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          | 3          | 01100        | 15</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l          | 1          | 011010       | 6</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          | 2          | 011011       | 12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g          | 3          | 01110        | 15</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d          | 3          | 01111        | 15</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 '        | 14         | 100          | 42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e          | 7          | 1010         | 28</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t          | 7          | 1011         | 28</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r          | 8          | 1100         | 32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u          | 2          | 110100       | 12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q          | 1          | 1101010      | 7</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I          | 1          | 1101011      | 7</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m          | 4          | 11011        | 20</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          | 8          | 1110         | 32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          | 8          | 1111         | 32</a:t>
            </a:r>
            <a:endParaRPr sz="1000" b="1" dirty="0">
              <a:solidFill>
                <a:schemeClr val="accent1">
                  <a:lumMod val="25000"/>
                </a:schemeClr>
              </a:solidFill>
            </a:endParaRPr>
          </a:p>
          <a:p>
            <a:pPr marL="0" marR="0" lvl="0" indent="0" algn="l" rtl="0">
              <a:spcBef>
                <a:spcPts val="0"/>
              </a:spcBef>
              <a:spcAft>
                <a:spcPts val="0"/>
              </a:spcAft>
              <a:buNone/>
            </a:pPr>
            <a:endParaRPr sz="600" b="1" dirty="0">
              <a:solidFill>
                <a:schemeClr val="accent1">
                  <a:lumMod val="25000"/>
                </a:schemeClr>
              </a:solidFill>
              <a:latin typeface="Courier New"/>
              <a:ea typeface="Courier New"/>
              <a:cs typeface="Courier New"/>
              <a:sym typeface="Courier New"/>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size (bits): 808</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Compressed size (bits): 417</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Compression ratio: 48.39%</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Unique symbols: 22</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Most frequent symbol: ' ' (14 times)</a:t>
            </a:r>
            <a:endParaRPr sz="10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Least frequent symbol: 'H' (1 times)</a:t>
            </a:r>
            <a:endParaRPr sz="1000" b="1" dirty="0">
              <a:solidFill>
                <a:schemeClr val="accent1">
                  <a:lumMod val="25000"/>
                </a:schemeClr>
              </a:solidFill>
            </a:endParaRPr>
          </a:p>
        </p:txBody>
      </p:sp>
      <p:pic>
        <p:nvPicPr>
          <p:cNvPr id="3061" name="Google Shape;3061;p109"/>
          <p:cNvPicPr preferRelativeResize="0"/>
          <p:nvPr/>
        </p:nvPicPr>
        <p:blipFill rotWithShape="1">
          <a:blip r:embed="rId3">
            <a:alphaModFix/>
          </a:blip>
          <a:srcRect/>
          <a:stretch/>
        </p:blipFill>
        <p:spPr>
          <a:xfrm>
            <a:off x="698625" y="1991000"/>
            <a:ext cx="3648675" cy="3038199"/>
          </a:xfrm>
          <a:prstGeom prst="rect">
            <a:avLst/>
          </a:prstGeom>
          <a:noFill/>
          <a:ln>
            <a:noFill/>
          </a:ln>
        </p:spPr>
      </p:pic>
      <p:sp>
        <p:nvSpPr>
          <p:cNvPr id="3062" name="Google Shape;3062;p109"/>
          <p:cNvSpPr txBox="1"/>
          <p:nvPr/>
        </p:nvSpPr>
        <p:spPr>
          <a:xfrm>
            <a:off x="698625" y="1485900"/>
            <a:ext cx="3465000" cy="3462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900" dirty="0">
                <a:solidFill>
                  <a:schemeClr val="accent1">
                    <a:lumMod val="25000"/>
                  </a:schemeClr>
                </a:solidFill>
                <a:latin typeface="Calibri" panose="020F0502020204030204" pitchFamily="34" charset="0"/>
                <a:cs typeface="Calibri" panose="020F0502020204030204" pitchFamily="34" charset="0"/>
                <a:sym typeface="Arial"/>
              </a:rPr>
              <a:t>Average case Example: "Huffman coding is a data compression algorithm. It assigns shorter codes to more frequent characters.”</a:t>
            </a:r>
            <a:endParaRPr sz="11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66"/>
        <p:cNvGrpSpPr/>
        <p:nvPr/>
      </p:nvGrpSpPr>
      <p:grpSpPr>
        <a:xfrm>
          <a:off x="0" y="0"/>
          <a:ext cx="0" cy="0"/>
          <a:chOff x="0" y="0"/>
          <a:chExt cx="0" cy="0"/>
        </a:xfrm>
      </p:grpSpPr>
      <p:sp>
        <p:nvSpPr>
          <p:cNvPr id="3067" name="Google Shape;3067;p110"/>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solidFill>
                  <a:schemeClr val="accent1">
                    <a:lumMod val="25000"/>
                  </a:schemeClr>
                </a:solidFill>
                <a:latin typeface="Calibri" panose="020F0502020204030204" pitchFamily="34" charset="0"/>
                <a:cs typeface="Calibri" panose="020F0502020204030204" pitchFamily="34" charset="0"/>
              </a:rPr>
              <a:t>Huffman Coding </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sp>
        <p:nvSpPr>
          <p:cNvPr id="3068" name="Google Shape;3068;p110"/>
          <p:cNvSpPr txBox="1">
            <a:spLocks noGrp="1"/>
          </p:cNvSpPr>
          <p:nvPr>
            <p:ph type="body" idx="4"/>
          </p:nvPr>
        </p:nvSpPr>
        <p:spPr>
          <a:xfrm>
            <a:off x="7004625" y="-39600"/>
            <a:ext cx="20862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solidFill>
                  <a:schemeClr val="accent1">
                    <a:lumMod val="25000"/>
                  </a:schemeClr>
                </a:solidFill>
                <a:latin typeface="Calibri" panose="020F0502020204030204" pitchFamily="34" charset="0"/>
                <a:cs typeface="Calibri" panose="020F0502020204030204" pitchFamily="34" charset="0"/>
              </a:rPr>
              <a:t>CS5800 Algorithms | Northeastern University</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grpSp>
        <p:nvGrpSpPr>
          <p:cNvPr id="3069" name="Google Shape;3069;p110"/>
          <p:cNvGrpSpPr/>
          <p:nvPr/>
        </p:nvGrpSpPr>
        <p:grpSpPr>
          <a:xfrm>
            <a:off x="698635" y="520500"/>
            <a:ext cx="3873366" cy="711323"/>
            <a:chOff x="3162300" y="2354724"/>
            <a:chExt cx="2819400" cy="385792"/>
          </a:xfrm>
        </p:grpSpPr>
        <p:sp>
          <p:nvSpPr>
            <p:cNvPr id="3070" name="Google Shape;3070;p110"/>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072" name="Google Shape;3072;p110"/>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073" name="Google Shape;3073;p110"/>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074" name="Google Shape;3074;p110"/>
            <p:cNvSpPr txBox="1"/>
            <p:nvPr/>
          </p:nvSpPr>
          <p:spPr>
            <a:xfrm>
              <a:off x="3294127" y="2371216"/>
              <a:ext cx="1813257"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Worst Case Char</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3075" name="Google Shape;3075;p110"/>
          <p:cNvSpPr txBox="1"/>
          <p:nvPr/>
        </p:nvSpPr>
        <p:spPr>
          <a:xfrm>
            <a:off x="698625" y="1588292"/>
            <a:ext cx="4915500" cy="2385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100" dirty="0">
                <a:solidFill>
                  <a:schemeClr val="accent1">
                    <a:lumMod val="25000"/>
                  </a:schemeClr>
                </a:solidFill>
                <a:latin typeface="Calibri" panose="020F0502020204030204" pitchFamily="34" charset="0"/>
                <a:cs typeface="Calibri" panose="020F0502020204030204" pitchFamily="34" charset="0"/>
                <a:sym typeface="Arial"/>
              </a:rPr>
              <a:t>Worst case Example: "abcdefghiJKLMNO123456789!@#$%^&amp;”</a:t>
            </a:r>
            <a:endParaRPr sz="800" dirty="0">
              <a:solidFill>
                <a:schemeClr val="accent1">
                  <a:lumMod val="25000"/>
                </a:schemeClr>
              </a:solidFill>
              <a:latin typeface="Calibri" panose="020F0502020204030204" pitchFamily="34" charset="0"/>
              <a:cs typeface="Calibri" panose="020F0502020204030204" pitchFamily="34" charset="0"/>
            </a:endParaRPr>
          </a:p>
        </p:txBody>
      </p:sp>
      <p:pic>
        <p:nvPicPr>
          <p:cNvPr id="3076" name="Google Shape;3076;p110"/>
          <p:cNvPicPr preferRelativeResize="0"/>
          <p:nvPr/>
        </p:nvPicPr>
        <p:blipFill rotWithShape="1">
          <a:blip r:embed="rId3">
            <a:alphaModFix/>
          </a:blip>
          <a:srcRect/>
          <a:stretch/>
        </p:blipFill>
        <p:spPr>
          <a:xfrm>
            <a:off x="229472" y="2571750"/>
            <a:ext cx="6657501" cy="2085826"/>
          </a:xfrm>
          <a:prstGeom prst="rect">
            <a:avLst/>
          </a:prstGeom>
          <a:noFill/>
          <a:ln>
            <a:noFill/>
          </a:ln>
        </p:spPr>
      </p:pic>
      <p:sp>
        <p:nvSpPr>
          <p:cNvPr id="3077" name="Google Shape;3077;p110"/>
          <p:cNvSpPr txBox="1"/>
          <p:nvPr/>
        </p:nvSpPr>
        <p:spPr>
          <a:xfrm>
            <a:off x="6943500" y="806475"/>
            <a:ext cx="2086200" cy="35787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Huffman Encoding Report (Character-Level)</a:t>
            </a:r>
            <a:endParaRPr sz="900" b="1" dirty="0">
              <a:solidFill>
                <a:schemeClr val="accent1">
                  <a:lumMod val="25000"/>
                </a:schemeClr>
              </a:solidFill>
            </a:endParaRPr>
          </a:p>
          <a:p>
            <a:pPr marL="0" marR="0" lvl="0" indent="0" algn="l" rtl="0">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Text Length: 31 tokens</a:t>
            </a:r>
            <a:endParaRPr sz="9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Symbol Table:</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Symbol  | Frequency | Huffman Code | Bits Used</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1       | 1         | 0000         | 4</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&amp;       | 1         | 00010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O       | 1         | 00011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g       | 1         | 00100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c       | 1         | 00101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2       | 1         | 00110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h       | 1         | 00111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d       | 1         | 01000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3       | 1         | 01001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4       | 1         | 01010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err="1">
                <a:solidFill>
                  <a:schemeClr val="accent1">
                    <a:lumMod val="25000"/>
                  </a:schemeClr>
                </a:solidFill>
                <a:latin typeface="Courier New"/>
                <a:ea typeface="Courier New"/>
                <a:cs typeface="Courier New"/>
                <a:sym typeface="Courier New"/>
              </a:rPr>
              <a:t>i</a:t>
            </a:r>
            <a:r>
              <a:rPr lang="en" sz="500" b="1" dirty="0">
                <a:solidFill>
                  <a:schemeClr val="accent1">
                    <a:lumMod val="25000"/>
                  </a:schemeClr>
                </a:solidFill>
                <a:latin typeface="Courier New"/>
                <a:ea typeface="Courier New"/>
                <a:cs typeface="Courier New"/>
                <a:sym typeface="Courier New"/>
              </a:rPr>
              <a:t>       | 1         | 01011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01100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01101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M       | 1         | 01110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6       | 1         | 11011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01111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N       | 1         | 10000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10001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L       | 1         | 10010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9       | 1         | 10011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10100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a       | 1         | 10101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f       | 1         | 10110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       | 1         | 10111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8       | 1         | 11000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K       | 1         | 11001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b       | 1         | 11010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6       | 1         | 11011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e       | 1         | 11100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7       | 1         | 11101        | 5</a:t>
            </a:r>
            <a:endParaRPr sz="1100" b="1" dirty="0">
              <a:solidFill>
                <a:schemeClr val="accent1">
                  <a:lumMod val="25000"/>
                </a:schemeClr>
              </a:solidFill>
            </a:endParaRPr>
          </a:p>
          <a:p>
            <a:pPr marL="0" lvl="0" indent="0" algn="l" rtl="0">
              <a:spcBef>
                <a:spcPts val="0"/>
              </a:spcBef>
              <a:spcAft>
                <a:spcPts val="0"/>
              </a:spcAft>
              <a:buClr>
                <a:schemeClr val="dk1"/>
              </a:buClr>
              <a:buFont typeface="Arial"/>
              <a:buNone/>
            </a:pPr>
            <a:r>
              <a:rPr lang="en" sz="500" b="1" dirty="0">
                <a:solidFill>
                  <a:schemeClr val="accent1">
                    <a:lumMod val="25000"/>
                  </a:schemeClr>
                </a:solidFill>
                <a:latin typeface="Courier New"/>
                <a:ea typeface="Courier New"/>
                <a:cs typeface="Courier New"/>
                <a:sym typeface="Courier New"/>
              </a:rPr>
              <a:t>J       | 1         | 11110        | 5</a:t>
            </a:r>
            <a:endParaRPr sz="1100" b="1" dirty="0">
              <a:solidFill>
                <a:schemeClr val="accent1">
                  <a:lumMod val="25000"/>
                </a:schemeClr>
              </a:solidFill>
            </a:endParaRPr>
          </a:p>
          <a:p>
            <a:pPr marL="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5       | 1         | 11111        | 5</a:t>
            </a:r>
            <a:endParaRPr sz="600" b="1" dirty="0">
              <a:solidFill>
                <a:schemeClr val="accent1">
                  <a:lumMod val="25000"/>
                </a:schemeClr>
              </a:solidFill>
              <a:latin typeface="Courier New"/>
              <a:ea typeface="Courier New"/>
              <a:cs typeface="Courier New"/>
              <a:sym typeface="Courier New"/>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Original size (bits): 248</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Compressed size (bits): 154</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Compression ratio: 37.90%</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Unique symbols: 31</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Most frequent symbol: 'a' (1 times)</a:t>
            </a:r>
            <a:endParaRPr sz="900" b="1" dirty="0">
              <a:solidFill>
                <a:schemeClr val="accent1">
                  <a:lumMod val="25000"/>
                </a:schemeClr>
              </a:solidFill>
            </a:endParaRPr>
          </a:p>
          <a:p>
            <a:pPr marL="0" marR="0" lvl="0" indent="0" algn="l" rtl="0">
              <a:spcBef>
                <a:spcPts val="0"/>
              </a:spcBef>
              <a:spcAft>
                <a:spcPts val="0"/>
              </a:spcAft>
              <a:buNone/>
            </a:pPr>
            <a:r>
              <a:rPr lang="en" sz="500" b="1" dirty="0">
                <a:solidFill>
                  <a:schemeClr val="accent1">
                    <a:lumMod val="25000"/>
                  </a:schemeClr>
                </a:solidFill>
                <a:latin typeface="Courier New"/>
                <a:ea typeface="Courier New"/>
                <a:cs typeface="Courier New"/>
                <a:sym typeface="Courier New"/>
              </a:rPr>
              <a:t>Least frequent symbol: 'a' (1 times)</a:t>
            </a:r>
            <a:endParaRPr sz="900" b="1" dirty="0">
              <a:solidFill>
                <a:schemeClr val="accent1">
                  <a:lumMod val="25000"/>
                </a:schemeClr>
              </a:solidFill>
            </a:endParaRPr>
          </a:p>
          <a:p>
            <a:pPr marL="0" marR="0" lvl="0" indent="0" algn="l" rtl="0">
              <a:spcBef>
                <a:spcPts val="0"/>
              </a:spcBef>
              <a:spcAft>
                <a:spcPts val="0"/>
              </a:spcAft>
              <a:buNone/>
            </a:pPr>
            <a:endParaRPr sz="600" b="1" dirty="0">
              <a:solidFill>
                <a:schemeClr val="accent1">
                  <a:lumMod val="25000"/>
                </a:schemeClr>
              </a:solidFill>
              <a:latin typeface="Courier New"/>
              <a:ea typeface="Courier New"/>
              <a:cs typeface="Courier New"/>
              <a:sym typeface="Courier New"/>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81"/>
        <p:cNvGrpSpPr/>
        <p:nvPr/>
      </p:nvGrpSpPr>
      <p:grpSpPr>
        <a:xfrm>
          <a:off x="0" y="0"/>
          <a:ext cx="0" cy="0"/>
          <a:chOff x="0" y="0"/>
          <a:chExt cx="0" cy="0"/>
        </a:xfrm>
      </p:grpSpPr>
      <p:sp>
        <p:nvSpPr>
          <p:cNvPr id="3082" name="Google Shape;3082;p111"/>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solidFill>
                  <a:schemeClr val="accent1">
                    <a:lumMod val="25000"/>
                  </a:schemeClr>
                </a:solidFill>
                <a:latin typeface="Calibri" panose="020F0502020204030204" pitchFamily="34" charset="0"/>
                <a:cs typeface="Calibri" panose="020F0502020204030204" pitchFamily="34" charset="0"/>
              </a:rPr>
              <a:t>Huffman Coding </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sp>
        <p:nvSpPr>
          <p:cNvPr id="3083" name="Google Shape;3083;p111"/>
          <p:cNvSpPr txBox="1">
            <a:spLocks noGrp="1"/>
          </p:cNvSpPr>
          <p:nvPr>
            <p:ph type="body" idx="4"/>
          </p:nvPr>
        </p:nvSpPr>
        <p:spPr>
          <a:xfrm>
            <a:off x="7018020" y="-39600"/>
            <a:ext cx="2072805"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solidFill>
                  <a:schemeClr val="accent1">
                    <a:lumMod val="25000"/>
                  </a:schemeClr>
                </a:solidFill>
                <a:latin typeface="Calibri" panose="020F0502020204030204" pitchFamily="34" charset="0"/>
                <a:cs typeface="Calibri" panose="020F0502020204030204" pitchFamily="34" charset="0"/>
              </a:rPr>
              <a:t>CS5800 Algorithms | Northeastern University</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grpSp>
        <p:nvGrpSpPr>
          <p:cNvPr id="3084" name="Google Shape;3084;p111"/>
          <p:cNvGrpSpPr/>
          <p:nvPr/>
        </p:nvGrpSpPr>
        <p:grpSpPr>
          <a:xfrm>
            <a:off x="698635" y="520500"/>
            <a:ext cx="3937374" cy="711323"/>
            <a:chOff x="3162300" y="2354724"/>
            <a:chExt cx="2819400" cy="385792"/>
          </a:xfrm>
        </p:grpSpPr>
        <p:sp>
          <p:nvSpPr>
            <p:cNvPr id="3085" name="Google Shape;3085;p111"/>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087" name="Google Shape;3087;p111"/>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088" name="Google Shape;3088;p111"/>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089" name="Google Shape;3089;p111"/>
            <p:cNvSpPr txBox="1"/>
            <p:nvPr/>
          </p:nvSpPr>
          <p:spPr>
            <a:xfrm>
              <a:off x="3294127" y="2371216"/>
              <a:ext cx="1579077"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518" dirty="0">
                  <a:solidFill>
                    <a:schemeClr val="accent1">
                      <a:lumMod val="25000"/>
                    </a:schemeClr>
                  </a:solidFill>
                  <a:latin typeface="Calibri" panose="020F0502020204030204" pitchFamily="34" charset="0"/>
                  <a:ea typeface="Lexend"/>
                  <a:cs typeface="Calibri" panose="020F0502020204030204" pitchFamily="34" charset="0"/>
                  <a:sym typeface="Lexend"/>
                </a:rPr>
                <a:t>Best Case Word</a:t>
              </a:r>
              <a:endParaRPr sz="2518"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3090" name="Google Shape;3090;p111"/>
          <p:cNvSpPr txBox="1"/>
          <p:nvPr/>
        </p:nvSpPr>
        <p:spPr>
          <a:xfrm>
            <a:off x="5225375" y="2007988"/>
            <a:ext cx="3021300" cy="2769959"/>
          </a:xfrm>
          <a:prstGeom prst="rect">
            <a:avLst/>
          </a:prstGeom>
          <a:noFill/>
          <a:ln>
            <a:noFill/>
          </a:ln>
        </p:spPr>
        <p:txBody>
          <a:bodyPr spcFirstLastPara="1" wrap="square" lIns="68575" tIns="34275" rIns="68575" bIns="34275" anchor="t" anchorCtr="0">
            <a:spAutoFit/>
          </a:bodyPr>
          <a:lstStyle/>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Huffman Encoding Report (Word-Level)</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Original Text Length: 20 tokens</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Symbol Table:</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Symbol     | Frequency  | Huffman Code | Bits Used</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are        | 5          | 00           | 10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hello      | 5          | 01           | 10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you        | 5          | 10           | 10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how        | 5          | 11           | 10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Original size (bits): 320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Compressed size (bits): 40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Compression ratio: 87.50%</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Unique symbols: 4</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Most frequent symbol: 'hello' (5 times)</a:t>
            </a:r>
            <a:endParaRPr sz="1000" b="1" dirty="0">
              <a:solidFill>
                <a:schemeClr val="accent1">
                  <a:lumMod val="25000"/>
                </a:schemeClr>
              </a:solidFill>
            </a:endParaRPr>
          </a:p>
          <a:p>
            <a:pPr marL="0" lvl="0" indent="0" algn="l" rtl="0">
              <a:lnSpc>
                <a:spcPct val="150000"/>
              </a:lnSpc>
              <a:spcBef>
                <a:spcPts val="0"/>
              </a:spcBef>
              <a:spcAft>
                <a:spcPts val="0"/>
              </a:spcAft>
              <a:buNone/>
            </a:pPr>
            <a:r>
              <a:rPr lang="en" sz="700" b="1" dirty="0">
                <a:solidFill>
                  <a:schemeClr val="accent1">
                    <a:lumMod val="25000"/>
                  </a:schemeClr>
                </a:solidFill>
                <a:latin typeface="Courier New"/>
                <a:ea typeface="Courier New"/>
                <a:cs typeface="Courier New"/>
                <a:sym typeface="Courier New"/>
              </a:rPr>
              <a:t>Least frequent symbol: 'hello' (5 times)</a:t>
            </a:r>
            <a:endParaRPr sz="1000" b="1" dirty="0">
              <a:solidFill>
                <a:schemeClr val="accent1">
                  <a:lumMod val="25000"/>
                </a:schemeClr>
              </a:solidFill>
            </a:endParaRPr>
          </a:p>
          <a:p>
            <a:pPr marL="0" marR="0" lvl="0" indent="0" algn="l" rtl="0">
              <a:lnSpc>
                <a:spcPct val="150000"/>
              </a:lnSpc>
              <a:spcBef>
                <a:spcPts val="0"/>
              </a:spcBef>
              <a:spcAft>
                <a:spcPts val="0"/>
              </a:spcAft>
              <a:buNone/>
            </a:pPr>
            <a:endParaRPr sz="500" b="1" dirty="0">
              <a:solidFill>
                <a:schemeClr val="accent1">
                  <a:lumMod val="25000"/>
                </a:schemeClr>
              </a:solidFill>
              <a:latin typeface="Courier New"/>
              <a:ea typeface="Courier New"/>
              <a:cs typeface="Courier New"/>
              <a:sym typeface="Courier New"/>
            </a:endParaRPr>
          </a:p>
        </p:txBody>
      </p:sp>
      <p:sp>
        <p:nvSpPr>
          <p:cNvPr id="3091" name="Google Shape;3091;p111"/>
          <p:cNvSpPr txBox="1"/>
          <p:nvPr/>
        </p:nvSpPr>
        <p:spPr>
          <a:xfrm>
            <a:off x="698625" y="1524111"/>
            <a:ext cx="4915500" cy="408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050" dirty="0">
                <a:solidFill>
                  <a:schemeClr val="accent1">
                    <a:lumMod val="25000"/>
                  </a:schemeClr>
                </a:solidFill>
                <a:latin typeface="Calibri" panose="020F0502020204030204" pitchFamily="34" charset="0"/>
                <a:cs typeface="Calibri" panose="020F0502020204030204" pitchFamily="34" charset="0"/>
                <a:sym typeface="Arial"/>
              </a:rPr>
              <a:t>Best case Example: "hello how are you hello how are you hello how are you hello how are you hello how are you”</a:t>
            </a:r>
            <a:endParaRPr sz="1050" dirty="0">
              <a:solidFill>
                <a:schemeClr val="accent1">
                  <a:lumMod val="25000"/>
                </a:schemeClr>
              </a:solidFill>
              <a:latin typeface="Calibri" panose="020F0502020204030204" pitchFamily="34" charset="0"/>
              <a:cs typeface="Calibri" panose="020F0502020204030204" pitchFamily="34" charset="0"/>
            </a:endParaRPr>
          </a:p>
        </p:txBody>
      </p:sp>
      <p:pic>
        <p:nvPicPr>
          <p:cNvPr id="3092" name="Google Shape;3092;p111"/>
          <p:cNvPicPr preferRelativeResize="0"/>
          <p:nvPr/>
        </p:nvPicPr>
        <p:blipFill rotWithShape="1">
          <a:blip r:embed="rId3">
            <a:alphaModFix/>
          </a:blip>
          <a:srcRect/>
          <a:stretch/>
        </p:blipFill>
        <p:spPr>
          <a:xfrm>
            <a:off x="1589969" y="2504252"/>
            <a:ext cx="1898467" cy="208834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96"/>
        <p:cNvGrpSpPr/>
        <p:nvPr/>
      </p:nvGrpSpPr>
      <p:grpSpPr>
        <a:xfrm>
          <a:off x="0" y="0"/>
          <a:ext cx="0" cy="0"/>
          <a:chOff x="0" y="0"/>
          <a:chExt cx="0" cy="0"/>
        </a:xfrm>
      </p:grpSpPr>
      <p:sp>
        <p:nvSpPr>
          <p:cNvPr id="3097" name="Google Shape;3097;p112"/>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3098" name="Google Shape;3098;p112"/>
          <p:cNvSpPr txBox="1">
            <a:spLocks noGrp="1"/>
          </p:cNvSpPr>
          <p:nvPr>
            <p:ph type="body" idx="4"/>
          </p:nvPr>
        </p:nvSpPr>
        <p:spPr>
          <a:xfrm>
            <a:off x="6935724" y="-39600"/>
            <a:ext cx="2155101"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3099" name="Google Shape;3099;p112"/>
          <p:cNvGrpSpPr/>
          <p:nvPr/>
        </p:nvGrpSpPr>
        <p:grpSpPr>
          <a:xfrm>
            <a:off x="698635" y="520500"/>
            <a:ext cx="4303134" cy="711323"/>
            <a:chOff x="3162300" y="2354724"/>
            <a:chExt cx="2819400" cy="385792"/>
          </a:xfrm>
        </p:grpSpPr>
        <p:sp>
          <p:nvSpPr>
            <p:cNvPr id="3100" name="Google Shape;3100;p112"/>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102" name="Google Shape;3102;p112"/>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103" name="Google Shape;3103;p112"/>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104" name="Google Shape;3104;p112"/>
            <p:cNvSpPr txBox="1"/>
            <p:nvPr/>
          </p:nvSpPr>
          <p:spPr>
            <a:xfrm>
              <a:off x="3294127" y="2371216"/>
              <a:ext cx="1926228"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Average Case Word</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pic>
        <p:nvPicPr>
          <p:cNvPr id="3105" name="Google Shape;3105;p112"/>
          <p:cNvPicPr preferRelativeResize="0"/>
          <p:nvPr/>
        </p:nvPicPr>
        <p:blipFill rotWithShape="1">
          <a:blip r:embed="rId3">
            <a:alphaModFix/>
          </a:blip>
          <a:srcRect/>
          <a:stretch/>
        </p:blipFill>
        <p:spPr>
          <a:xfrm>
            <a:off x="675847" y="2291401"/>
            <a:ext cx="4368200" cy="2658325"/>
          </a:xfrm>
          <a:prstGeom prst="rect">
            <a:avLst/>
          </a:prstGeom>
          <a:noFill/>
          <a:ln>
            <a:noFill/>
          </a:ln>
        </p:spPr>
      </p:pic>
      <p:sp>
        <p:nvSpPr>
          <p:cNvPr id="3106" name="Google Shape;3106;p112"/>
          <p:cNvSpPr txBox="1"/>
          <p:nvPr/>
        </p:nvSpPr>
        <p:spPr>
          <a:xfrm>
            <a:off x="675850" y="1443600"/>
            <a:ext cx="4701300" cy="3771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000" dirty="0">
                <a:solidFill>
                  <a:schemeClr val="accent1">
                    <a:lumMod val="25000"/>
                  </a:schemeClr>
                </a:solidFill>
                <a:latin typeface="Calibri" panose="020F0502020204030204" pitchFamily="34" charset="0"/>
                <a:cs typeface="Calibri" panose="020F0502020204030204" pitchFamily="34" charset="0"/>
                <a:sym typeface="Arial"/>
              </a:rPr>
              <a:t>Best case Example: "Huffman coding is a data compression algorithm. </a:t>
            </a:r>
            <a:endParaRPr sz="1000" dirty="0">
              <a:solidFill>
                <a:schemeClr val="accent1">
                  <a:lumMod val="25000"/>
                </a:schemeClr>
              </a:solidFill>
              <a:latin typeface="Calibri" panose="020F0502020204030204" pitchFamily="34" charset="0"/>
              <a:cs typeface="Calibri" panose="020F0502020204030204" pitchFamily="34" charset="0"/>
              <a:sym typeface="Arial"/>
            </a:endParaRPr>
          </a:p>
          <a:p>
            <a:pPr marL="0" marR="0" lvl="0" indent="0" algn="l" rtl="0">
              <a:spcBef>
                <a:spcPts val="0"/>
              </a:spcBef>
              <a:spcAft>
                <a:spcPts val="0"/>
              </a:spcAft>
              <a:buNone/>
            </a:pPr>
            <a:r>
              <a:rPr lang="en" sz="1000" dirty="0">
                <a:solidFill>
                  <a:schemeClr val="accent1">
                    <a:lumMod val="25000"/>
                  </a:schemeClr>
                </a:solidFill>
                <a:latin typeface="Calibri" panose="020F0502020204030204" pitchFamily="34" charset="0"/>
                <a:cs typeface="Calibri" panose="020F0502020204030204" pitchFamily="34" charset="0"/>
                <a:sym typeface="Arial"/>
              </a:rPr>
              <a:t>Huffman coding assigns shorter codes to more frequent data.”</a:t>
            </a:r>
            <a:endParaRPr sz="1000" dirty="0">
              <a:solidFill>
                <a:schemeClr val="accent1">
                  <a:lumMod val="25000"/>
                </a:schemeClr>
              </a:solidFill>
              <a:latin typeface="Calibri" panose="020F0502020204030204" pitchFamily="34" charset="0"/>
              <a:cs typeface="Calibri" panose="020F0502020204030204" pitchFamily="34" charset="0"/>
            </a:endParaRPr>
          </a:p>
        </p:txBody>
      </p:sp>
      <p:sp>
        <p:nvSpPr>
          <p:cNvPr id="3107" name="Google Shape;3107;p112"/>
          <p:cNvSpPr txBox="1"/>
          <p:nvPr/>
        </p:nvSpPr>
        <p:spPr>
          <a:xfrm>
            <a:off x="5867077" y="1820700"/>
            <a:ext cx="2668847" cy="2922900"/>
          </a:xfrm>
          <a:prstGeom prst="rect">
            <a:avLst/>
          </a:prstGeom>
          <a:noFill/>
          <a:ln>
            <a:noFill/>
          </a:ln>
        </p:spPr>
        <p:txBody>
          <a:bodyPr spcFirstLastPara="1" wrap="square" lIns="68575" tIns="34275" rIns="68575" bIns="34275" anchor="t" anchorCtr="0">
            <a:spAutoFit/>
          </a:bodyPr>
          <a:lstStyle/>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Huffman Encoding Report (Word-Level)</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Text Length: 16 tokens</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Table:</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 Frequency  | Huffman Code | Bits Used</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Huffman     | 2          | 000          | 6</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is          | 1          | 0010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frequent    | 1          | 0011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           | 1          | 0100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assigns     | 1          | 0101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coding      | 2          | 011          | 6</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more        | 1          | 1000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compression | 1          | 1001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data.       | 1          | 1010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algorithm.  | 1          | 1011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codes       | 1          | 1100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shorter     | 1          | 1101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to          | 1          | 1110         | 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data        | 1          | 1111         | 4</a:t>
            </a:r>
            <a:endParaRPr sz="600" b="1" dirty="0">
              <a:solidFill>
                <a:schemeClr val="accent1">
                  <a:lumMod val="25000"/>
                </a:schemeClr>
              </a:solidFill>
              <a:latin typeface="Courier New"/>
              <a:ea typeface="Courier New"/>
              <a:cs typeface="Courier New"/>
              <a:sym typeface="Courier New"/>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size (bits): 256</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Compressed size (bits): 60</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Compression ratio: 76.56%</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Unique symbols: 14</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Most frequent symbol: 'Huffman' (2 times)</a:t>
            </a:r>
            <a:endParaRPr sz="9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Least frequent symbol: 'is' (1 times)</a:t>
            </a:r>
            <a:endParaRPr sz="900" b="1" dirty="0">
              <a:solidFill>
                <a:schemeClr val="accent1">
                  <a:lumMod val="25000"/>
                </a:schemeClr>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1"/>
        <p:cNvGrpSpPr/>
        <p:nvPr/>
      </p:nvGrpSpPr>
      <p:grpSpPr>
        <a:xfrm>
          <a:off x="0" y="0"/>
          <a:ext cx="0" cy="0"/>
          <a:chOff x="0" y="0"/>
          <a:chExt cx="0" cy="0"/>
        </a:xfrm>
      </p:grpSpPr>
      <p:sp>
        <p:nvSpPr>
          <p:cNvPr id="3112" name="Google Shape;3112;p113"/>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solidFill>
                  <a:schemeClr val="accent1">
                    <a:lumMod val="25000"/>
                  </a:schemeClr>
                </a:solidFill>
                <a:latin typeface="Calibri" panose="020F0502020204030204" pitchFamily="34" charset="0"/>
                <a:cs typeface="Calibri" panose="020F0502020204030204" pitchFamily="34" charset="0"/>
              </a:rPr>
              <a:t>Huffman Coding </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sp>
        <p:nvSpPr>
          <p:cNvPr id="3113" name="Google Shape;3113;p113"/>
          <p:cNvSpPr txBox="1">
            <a:spLocks noGrp="1"/>
          </p:cNvSpPr>
          <p:nvPr>
            <p:ph type="body" idx="4"/>
          </p:nvPr>
        </p:nvSpPr>
        <p:spPr>
          <a:xfrm>
            <a:off x="6954012" y="-39600"/>
            <a:ext cx="2136813"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solidFill>
                  <a:schemeClr val="accent1">
                    <a:lumMod val="25000"/>
                  </a:schemeClr>
                </a:solidFill>
                <a:latin typeface="Calibri" panose="020F0502020204030204" pitchFamily="34" charset="0"/>
                <a:cs typeface="Calibri" panose="020F0502020204030204" pitchFamily="34" charset="0"/>
              </a:rPr>
              <a:t>CS5800 Algorithms | Northeastern University</a:t>
            </a:r>
            <a:endParaRPr dirty="0">
              <a:solidFill>
                <a:schemeClr val="accent1">
                  <a:lumMod val="25000"/>
                </a:schemeClr>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solidFill>
                <a:schemeClr val="accent1">
                  <a:lumMod val="25000"/>
                </a:schemeClr>
              </a:solidFill>
              <a:latin typeface="Calibri" panose="020F0502020204030204" pitchFamily="34" charset="0"/>
              <a:cs typeface="Calibri" panose="020F0502020204030204" pitchFamily="34" charset="0"/>
            </a:endParaRPr>
          </a:p>
        </p:txBody>
      </p:sp>
      <p:grpSp>
        <p:nvGrpSpPr>
          <p:cNvPr id="3114" name="Google Shape;3114;p113"/>
          <p:cNvGrpSpPr/>
          <p:nvPr/>
        </p:nvGrpSpPr>
        <p:grpSpPr>
          <a:xfrm>
            <a:off x="698635" y="520500"/>
            <a:ext cx="4165974" cy="711323"/>
            <a:chOff x="3162300" y="2354724"/>
            <a:chExt cx="2819400" cy="385792"/>
          </a:xfrm>
        </p:grpSpPr>
        <p:sp>
          <p:nvSpPr>
            <p:cNvPr id="3115" name="Google Shape;3115;p113"/>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117" name="Google Shape;3117;p113"/>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118" name="Google Shape;3118;p113"/>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119" name="Google Shape;3119;p113"/>
            <p:cNvSpPr txBox="1"/>
            <p:nvPr/>
          </p:nvSpPr>
          <p:spPr>
            <a:xfrm>
              <a:off x="3294127" y="2371216"/>
              <a:ext cx="1500524"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Worst Case Word</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pic>
        <p:nvPicPr>
          <p:cNvPr id="3120" name="Google Shape;3120;p113"/>
          <p:cNvPicPr preferRelativeResize="0"/>
          <p:nvPr/>
        </p:nvPicPr>
        <p:blipFill rotWithShape="1">
          <a:blip r:embed="rId3">
            <a:alphaModFix/>
          </a:blip>
          <a:srcRect/>
          <a:stretch/>
        </p:blipFill>
        <p:spPr>
          <a:xfrm>
            <a:off x="698626" y="2345875"/>
            <a:ext cx="4953927" cy="2625350"/>
          </a:xfrm>
          <a:prstGeom prst="rect">
            <a:avLst/>
          </a:prstGeom>
          <a:noFill/>
          <a:ln>
            <a:noFill/>
          </a:ln>
        </p:spPr>
      </p:pic>
      <p:sp>
        <p:nvSpPr>
          <p:cNvPr id="3121" name="Google Shape;3121;p113"/>
          <p:cNvSpPr txBox="1"/>
          <p:nvPr/>
        </p:nvSpPr>
        <p:spPr>
          <a:xfrm>
            <a:off x="698625" y="1539900"/>
            <a:ext cx="4390500" cy="3771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000" dirty="0">
                <a:solidFill>
                  <a:schemeClr val="accent1">
                    <a:lumMod val="25000"/>
                  </a:schemeClr>
                </a:solidFill>
                <a:latin typeface="Calibri" panose="020F0502020204030204" pitchFamily="34" charset="0"/>
                <a:cs typeface="Calibri" panose="020F0502020204030204" pitchFamily="34" charset="0"/>
                <a:sym typeface="Arial"/>
              </a:rPr>
              <a:t>Worst case Example: "this is a worst case example for </a:t>
            </a:r>
            <a:r>
              <a:rPr lang="en" sz="1000" dirty="0" err="1">
                <a:solidFill>
                  <a:schemeClr val="accent1">
                    <a:lumMod val="25000"/>
                  </a:schemeClr>
                </a:solidFill>
                <a:latin typeface="Calibri" panose="020F0502020204030204" pitchFamily="34" charset="0"/>
                <a:cs typeface="Calibri" panose="020F0502020204030204" pitchFamily="34" charset="0"/>
                <a:sym typeface="Arial"/>
              </a:rPr>
              <a:t>huffman</a:t>
            </a:r>
            <a:r>
              <a:rPr lang="en" sz="1000" dirty="0">
                <a:solidFill>
                  <a:schemeClr val="accent1">
                    <a:lumMod val="25000"/>
                  </a:schemeClr>
                </a:solidFill>
                <a:latin typeface="Calibri" panose="020F0502020204030204" pitchFamily="34" charset="0"/>
                <a:cs typeface="Calibri" panose="020F0502020204030204" pitchFamily="34" charset="0"/>
                <a:sym typeface="Arial"/>
              </a:rPr>
              <a:t> coding </a:t>
            </a:r>
            <a:endParaRPr sz="1000" dirty="0">
              <a:solidFill>
                <a:schemeClr val="accent1">
                  <a:lumMod val="25000"/>
                </a:schemeClr>
              </a:solidFill>
              <a:latin typeface="Calibri" panose="020F0502020204030204" pitchFamily="34" charset="0"/>
              <a:cs typeface="Calibri" panose="020F0502020204030204" pitchFamily="34" charset="0"/>
              <a:sym typeface="Arial"/>
            </a:endParaRPr>
          </a:p>
          <a:p>
            <a:pPr marL="0" marR="0" lvl="0" indent="0" algn="l" rtl="0">
              <a:spcBef>
                <a:spcPts val="0"/>
              </a:spcBef>
              <a:spcAft>
                <a:spcPts val="0"/>
              </a:spcAft>
              <a:buNone/>
            </a:pPr>
            <a:r>
              <a:rPr lang="en" sz="1000" dirty="0">
                <a:solidFill>
                  <a:schemeClr val="accent1">
                    <a:lumMod val="25000"/>
                  </a:schemeClr>
                </a:solidFill>
                <a:latin typeface="Calibri" panose="020F0502020204030204" pitchFamily="34" charset="0"/>
                <a:cs typeface="Calibri" panose="020F0502020204030204" pitchFamily="34" charset="0"/>
                <a:sym typeface="Arial"/>
              </a:rPr>
              <a:t>algorithm where no any word being repeated, its used only ones”</a:t>
            </a:r>
            <a:endParaRPr sz="1000" dirty="0">
              <a:solidFill>
                <a:schemeClr val="accent1">
                  <a:lumMod val="25000"/>
                </a:schemeClr>
              </a:solidFill>
              <a:latin typeface="Calibri" panose="020F0502020204030204" pitchFamily="34" charset="0"/>
              <a:cs typeface="Calibri" panose="020F0502020204030204" pitchFamily="34" charset="0"/>
            </a:endParaRPr>
          </a:p>
        </p:txBody>
      </p:sp>
      <p:sp>
        <p:nvSpPr>
          <p:cNvPr id="3122" name="Google Shape;3122;p113"/>
          <p:cNvSpPr txBox="1"/>
          <p:nvPr/>
        </p:nvSpPr>
        <p:spPr>
          <a:xfrm>
            <a:off x="6019810" y="1400750"/>
            <a:ext cx="2955600" cy="3453900"/>
          </a:xfrm>
          <a:prstGeom prst="rect">
            <a:avLst/>
          </a:prstGeom>
          <a:noFill/>
          <a:ln>
            <a:noFill/>
          </a:ln>
        </p:spPr>
        <p:txBody>
          <a:bodyPr spcFirstLastPara="1" wrap="square" lIns="68575" tIns="34275" rIns="68575" bIns="34275" anchor="t" anchorCtr="0">
            <a:spAutoFit/>
          </a:bodyPr>
          <a:lstStyle/>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Huffman Encoding Report (Word-Level)</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Text Length: 20 tokens</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Table:</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Symbol     | Frequency | Huffman Code | Bits Used</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err="1">
                <a:solidFill>
                  <a:schemeClr val="accent1">
                    <a:lumMod val="25000"/>
                  </a:schemeClr>
                </a:solidFill>
                <a:latin typeface="Courier New"/>
                <a:ea typeface="Courier New"/>
                <a:cs typeface="Courier New"/>
                <a:sym typeface="Courier New"/>
              </a:rPr>
              <a:t>huffman</a:t>
            </a:r>
            <a:r>
              <a:rPr lang="en" sz="600" b="1" dirty="0">
                <a:solidFill>
                  <a:schemeClr val="accent1">
                    <a:lumMod val="25000"/>
                  </a:schemeClr>
                </a:solidFill>
                <a:latin typeface="Courier New"/>
                <a:ea typeface="Courier New"/>
                <a:cs typeface="Courier New"/>
                <a:sym typeface="Courier New"/>
              </a:rPr>
              <a:t>    | 1         | 0000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any        | 1         | 0001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algorithm  | 1         | 0010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worst      | 1         | 0011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being      | 1         | 0100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for        | 1         | 0101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          | 1         | 0110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this       | 1         | 0111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no         | 1         | 1000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where      | 1         | 1001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word       | 1         | 1010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used       | 1         | 1011       | 4</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ones       | 1         | 11000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only       | 1         | 11001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coding     | 1         | 11010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its        | 1         | 11011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case       | 1         | 11100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is         | 1         | 11101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example    | 1         | 11110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repeated,  | 1         | 11111      | 5</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Original size (bits): 320</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Compressed size (bits): 88</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Compression ratio: 72.50%</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Unique symbols: 20</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Most frequent symbol: 'this' (1 times)</a:t>
            </a:r>
            <a:endParaRPr sz="1000" b="1" dirty="0">
              <a:solidFill>
                <a:schemeClr val="accent1">
                  <a:lumMod val="25000"/>
                </a:schemeClr>
              </a:solidFill>
            </a:endParaRPr>
          </a:p>
          <a:p>
            <a:pPr marL="0" marR="0" lvl="0" indent="0" algn="l" rtl="0">
              <a:lnSpc>
                <a:spcPct val="115000"/>
              </a:lnSpc>
              <a:spcBef>
                <a:spcPts val="0"/>
              </a:spcBef>
              <a:spcAft>
                <a:spcPts val="0"/>
              </a:spcAft>
              <a:buNone/>
            </a:pPr>
            <a:r>
              <a:rPr lang="en" sz="600" b="1" dirty="0">
                <a:solidFill>
                  <a:schemeClr val="accent1">
                    <a:lumMod val="25000"/>
                  </a:schemeClr>
                </a:solidFill>
                <a:latin typeface="Courier New"/>
                <a:ea typeface="Courier New"/>
                <a:cs typeface="Courier New"/>
                <a:sym typeface="Courier New"/>
              </a:rPr>
              <a:t>Least frequent symbol: 'this' (1 times)</a:t>
            </a:r>
            <a:endParaRPr sz="1000" b="1" dirty="0">
              <a:solidFill>
                <a:schemeClr val="accent1">
                  <a:lumMod val="25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99"/>
        <p:cNvGrpSpPr/>
        <p:nvPr/>
      </p:nvGrpSpPr>
      <p:grpSpPr>
        <a:xfrm>
          <a:off x="0" y="0"/>
          <a:ext cx="0" cy="0"/>
          <a:chOff x="0" y="0"/>
          <a:chExt cx="0" cy="0"/>
        </a:xfrm>
      </p:grpSpPr>
      <p:sp>
        <p:nvSpPr>
          <p:cNvPr id="2800" name="Google Shape;2800;p96"/>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a:latin typeface="Calibri" panose="020F0502020204030204" pitchFamily="34" charset="0"/>
                <a:cs typeface="Calibri" panose="020F0502020204030204" pitchFamily="34" charset="0"/>
              </a:rPr>
              <a:t>Huffman Coding </a:t>
            </a:r>
            <a:endParaRPr>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
        <p:nvSpPr>
          <p:cNvPr id="2801" name="Google Shape;2801;p96"/>
          <p:cNvSpPr txBox="1">
            <a:spLocks noGrp="1"/>
          </p:cNvSpPr>
          <p:nvPr>
            <p:ph type="body" idx="4"/>
          </p:nvPr>
        </p:nvSpPr>
        <p:spPr>
          <a:xfrm>
            <a:off x="6996727" y="-39600"/>
            <a:ext cx="2094098" cy="430857"/>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802" name="Google Shape;2802;p96"/>
          <p:cNvSpPr txBox="1">
            <a:spLocks noGrp="1"/>
          </p:cNvSpPr>
          <p:nvPr>
            <p:ph type="body" idx="3"/>
          </p:nvPr>
        </p:nvSpPr>
        <p:spPr>
          <a:xfrm>
            <a:off x="628650" y="2038782"/>
            <a:ext cx="7886700" cy="908139"/>
          </a:xfrm>
          <a:prstGeom prst="rect">
            <a:avLst/>
          </a:prstGeom>
          <a:noFill/>
          <a:ln>
            <a:noFill/>
          </a:ln>
        </p:spPr>
        <p:txBody>
          <a:bodyPr spcFirstLastPara="1" wrap="square" lIns="68575" tIns="34275" rIns="68575" bIns="34275" anchor="t" anchorCtr="0">
            <a:normAutofit/>
          </a:bodyPr>
          <a:lstStyle/>
          <a:p>
            <a:pPr marL="0" lvl="0" indent="0" algn="l" rtl="0">
              <a:lnSpc>
                <a:spcPct val="200000"/>
              </a:lnSpc>
              <a:spcBef>
                <a:spcPts val="800"/>
              </a:spcBef>
              <a:spcAft>
                <a:spcPts val="0"/>
              </a:spcAft>
              <a:buClr>
                <a:schemeClr val="dk1"/>
              </a:buClr>
              <a:buSzPts val="1190"/>
              <a:buNone/>
            </a:pPr>
            <a:r>
              <a:rPr lang="en" sz="1000" dirty="0">
                <a:solidFill>
                  <a:schemeClr val="accent1">
                    <a:lumMod val="25000"/>
                  </a:schemeClr>
                </a:solidFill>
                <a:latin typeface="Calibri" panose="020F0502020204030204" pitchFamily="34" charset="0"/>
                <a:cs typeface="Calibri" panose="020F0502020204030204" pitchFamily="34" charset="0"/>
              </a:rPr>
              <a:t>	How can we design a lossless compression system that significantly reduces text file size while enabling fast, real-time decompression for reading?</a:t>
            </a:r>
            <a:endParaRPr sz="1000" dirty="0">
              <a:solidFill>
                <a:schemeClr val="accent1">
                  <a:lumMod val="25000"/>
                </a:schemeClr>
              </a:solidFill>
              <a:latin typeface="Calibri" panose="020F0502020204030204" pitchFamily="34" charset="0"/>
              <a:cs typeface="Calibri" panose="020F0502020204030204" pitchFamily="34" charset="0"/>
            </a:endParaRPr>
          </a:p>
        </p:txBody>
      </p:sp>
      <p:grpSp>
        <p:nvGrpSpPr>
          <p:cNvPr id="2803" name="Google Shape;2803;p96"/>
          <p:cNvGrpSpPr/>
          <p:nvPr/>
        </p:nvGrpSpPr>
        <p:grpSpPr>
          <a:xfrm>
            <a:off x="698861" y="520632"/>
            <a:ext cx="3873140" cy="695411"/>
            <a:chOff x="3162300" y="2354724"/>
            <a:chExt cx="2836393" cy="377162"/>
          </a:xfrm>
        </p:grpSpPr>
        <p:sp>
          <p:nvSpPr>
            <p:cNvPr id="2804" name="Google Shape;2804;p96"/>
            <p:cNvSpPr/>
            <p:nvPr/>
          </p:nvSpPr>
          <p:spPr>
            <a:xfrm>
              <a:off x="3162300" y="2354724"/>
              <a:ext cx="2836393"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sp>
          <p:nvSpPr>
            <p:cNvPr id="2806" name="Google Shape;2806;p96"/>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cxnSp>
          <p:nvCxnSpPr>
            <p:cNvPr id="2807" name="Google Shape;2807;p96"/>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808" name="Google Shape;2808;p96"/>
            <p:cNvSpPr txBox="1"/>
            <p:nvPr/>
          </p:nvSpPr>
          <p:spPr>
            <a:xfrm>
              <a:off x="3305415" y="2362586"/>
              <a:ext cx="1526469"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Introduction</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pSp>
        <p:nvGrpSpPr>
          <p:cNvPr id="2809" name="Google Shape;2809;p96"/>
          <p:cNvGrpSpPr/>
          <p:nvPr/>
        </p:nvGrpSpPr>
        <p:grpSpPr>
          <a:xfrm>
            <a:off x="465135" y="1421820"/>
            <a:ext cx="2048810" cy="772312"/>
            <a:chOff x="3184959" y="2117677"/>
            <a:chExt cx="2840442" cy="1029338"/>
          </a:xfrm>
        </p:grpSpPr>
        <p:sp>
          <p:nvSpPr>
            <p:cNvPr id="2810" name="Google Shape;2810;p96"/>
            <p:cNvSpPr/>
            <p:nvPr/>
          </p:nvSpPr>
          <p:spPr>
            <a:xfrm>
              <a:off x="3184959" y="2117677"/>
              <a:ext cx="2686114" cy="1029338"/>
            </a:xfrm>
            <a:custGeom>
              <a:avLst/>
              <a:gdLst/>
              <a:ahLst/>
              <a:cxnLst/>
              <a:rect l="l" t="t" r="r" b="b"/>
              <a:pathLst>
                <a:path w="284546" h="109040" extrusionOk="0">
                  <a:moveTo>
                    <a:pt x="154020" y="402"/>
                  </a:moveTo>
                  <a:lnTo>
                    <a:pt x="154020" y="603"/>
                  </a:lnTo>
                  <a:lnTo>
                    <a:pt x="153819" y="603"/>
                  </a:lnTo>
                  <a:lnTo>
                    <a:pt x="153819" y="402"/>
                  </a:lnTo>
                  <a:close/>
                  <a:moveTo>
                    <a:pt x="154823" y="603"/>
                  </a:moveTo>
                  <a:lnTo>
                    <a:pt x="154823" y="804"/>
                  </a:lnTo>
                  <a:lnTo>
                    <a:pt x="154623" y="804"/>
                  </a:lnTo>
                  <a:lnTo>
                    <a:pt x="154623" y="603"/>
                  </a:lnTo>
                  <a:close/>
                  <a:moveTo>
                    <a:pt x="154422" y="1206"/>
                  </a:moveTo>
                  <a:lnTo>
                    <a:pt x="154623" y="1407"/>
                  </a:lnTo>
                  <a:lnTo>
                    <a:pt x="154221" y="1407"/>
                  </a:lnTo>
                  <a:lnTo>
                    <a:pt x="154422" y="1206"/>
                  </a:lnTo>
                  <a:close/>
                  <a:moveTo>
                    <a:pt x="155426" y="804"/>
                  </a:moveTo>
                  <a:lnTo>
                    <a:pt x="155627" y="1206"/>
                  </a:lnTo>
                  <a:lnTo>
                    <a:pt x="155426" y="1206"/>
                  </a:lnTo>
                  <a:lnTo>
                    <a:pt x="155024" y="1407"/>
                  </a:lnTo>
                  <a:lnTo>
                    <a:pt x="154823" y="1005"/>
                  </a:lnTo>
                  <a:lnTo>
                    <a:pt x="155225" y="1005"/>
                  </a:lnTo>
                  <a:lnTo>
                    <a:pt x="155426" y="804"/>
                  </a:lnTo>
                  <a:close/>
                  <a:moveTo>
                    <a:pt x="165868" y="1407"/>
                  </a:moveTo>
                  <a:lnTo>
                    <a:pt x="165868" y="1607"/>
                  </a:lnTo>
                  <a:lnTo>
                    <a:pt x="165667" y="1607"/>
                  </a:lnTo>
                  <a:lnTo>
                    <a:pt x="165667" y="1407"/>
                  </a:lnTo>
                  <a:close/>
                  <a:moveTo>
                    <a:pt x="154823" y="1808"/>
                  </a:moveTo>
                  <a:lnTo>
                    <a:pt x="154823" y="2009"/>
                  </a:lnTo>
                  <a:lnTo>
                    <a:pt x="154623" y="1808"/>
                  </a:lnTo>
                  <a:close/>
                  <a:moveTo>
                    <a:pt x="156229" y="1005"/>
                  </a:moveTo>
                  <a:lnTo>
                    <a:pt x="156831" y="1206"/>
                  </a:lnTo>
                  <a:lnTo>
                    <a:pt x="156831" y="1607"/>
                  </a:lnTo>
                  <a:lnTo>
                    <a:pt x="157032" y="1808"/>
                  </a:lnTo>
                  <a:lnTo>
                    <a:pt x="157835" y="2009"/>
                  </a:lnTo>
                  <a:lnTo>
                    <a:pt x="157434" y="2210"/>
                  </a:lnTo>
                  <a:lnTo>
                    <a:pt x="157032" y="2210"/>
                  </a:lnTo>
                  <a:lnTo>
                    <a:pt x="156229" y="1808"/>
                  </a:lnTo>
                  <a:lnTo>
                    <a:pt x="156028" y="1607"/>
                  </a:lnTo>
                  <a:lnTo>
                    <a:pt x="155827" y="1407"/>
                  </a:lnTo>
                  <a:lnTo>
                    <a:pt x="156028" y="1206"/>
                  </a:lnTo>
                  <a:lnTo>
                    <a:pt x="156229" y="1005"/>
                  </a:lnTo>
                  <a:close/>
                  <a:moveTo>
                    <a:pt x="165667" y="2210"/>
                  </a:moveTo>
                  <a:lnTo>
                    <a:pt x="165466" y="2411"/>
                  </a:lnTo>
                  <a:lnTo>
                    <a:pt x="165265" y="2411"/>
                  </a:lnTo>
                  <a:lnTo>
                    <a:pt x="165265" y="2210"/>
                  </a:lnTo>
                  <a:close/>
                  <a:moveTo>
                    <a:pt x="199403" y="2009"/>
                  </a:moveTo>
                  <a:lnTo>
                    <a:pt x="199202" y="2411"/>
                  </a:lnTo>
                  <a:lnTo>
                    <a:pt x="198800" y="2210"/>
                  </a:lnTo>
                  <a:lnTo>
                    <a:pt x="198800" y="2009"/>
                  </a:lnTo>
                  <a:close/>
                  <a:moveTo>
                    <a:pt x="158237" y="2210"/>
                  </a:moveTo>
                  <a:lnTo>
                    <a:pt x="158036" y="2411"/>
                  </a:lnTo>
                  <a:lnTo>
                    <a:pt x="157635" y="2611"/>
                  </a:lnTo>
                  <a:lnTo>
                    <a:pt x="157835" y="2210"/>
                  </a:lnTo>
                  <a:close/>
                  <a:moveTo>
                    <a:pt x="164261" y="2411"/>
                  </a:moveTo>
                  <a:lnTo>
                    <a:pt x="164663" y="2611"/>
                  </a:lnTo>
                  <a:lnTo>
                    <a:pt x="164061" y="2611"/>
                  </a:lnTo>
                  <a:lnTo>
                    <a:pt x="164261" y="2411"/>
                  </a:lnTo>
                  <a:close/>
                  <a:moveTo>
                    <a:pt x="200206" y="2411"/>
                  </a:moveTo>
                  <a:lnTo>
                    <a:pt x="200407" y="2611"/>
                  </a:lnTo>
                  <a:lnTo>
                    <a:pt x="200206" y="2611"/>
                  </a:lnTo>
                  <a:lnTo>
                    <a:pt x="200206" y="2411"/>
                  </a:lnTo>
                  <a:close/>
                  <a:moveTo>
                    <a:pt x="152815" y="2611"/>
                  </a:moveTo>
                  <a:lnTo>
                    <a:pt x="153016" y="2812"/>
                  </a:lnTo>
                  <a:lnTo>
                    <a:pt x="152614" y="2812"/>
                  </a:lnTo>
                  <a:lnTo>
                    <a:pt x="152815" y="2611"/>
                  </a:lnTo>
                  <a:close/>
                  <a:moveTo>
                    <a:pt x="201612" y="2210"/>
                  </a:moveTo>
                  <a:lnTo>
                    <a:pt x="202013" y="2411"/>
                  </a:lnTo>
                  <a:lnTo>
                    <a:pt x="202013" y="2611"/>
                  </a:lnTo>
                  <a:lnTo>
                    <a:pt x="202415" y="2611"/>
                  </a:lnTo>
                  <a:lnTo>
                    <a:pt x="202214" y="2812"/>
                  </a:lnTo>
                  <a:lnTo>
                    <a:pt x="201612" y="2812"/>
                  </a:lnTo>
                  <a:lnTo>
                    <a:pt x="201612" y="2210"/>
                  </a:lnTo>
                  <a:close/>
                  <a:moveTo>
                    <a:pt x="156831" y="2812"/>
                  </a:moveTo>
                  <a:lnTo>
                    <a:pt x="156631" y="3013"/>
                  </a:lnTo>
                  <a:lnTo>
                    <a:pt x="156430" y="3013"/>
                  </a:lnTo>
                  <a:lnTo>
                    <a:pt x="156631" y="2812"/>
                  </a:lnTo>
                  <a:close/>
                  <a:moveTo>
                    <a:pt x="196190" y="2812"/>
                  </a:moveTo>
                  <a:lnTo>
                    <a:pt x="196190" y="3013"/>
                  </a:lnTo>
                  <a:lnTo>
                    <a:pt x="195989" y="2812"/>
                  </a:lnTo>
                  <a:close/>
                  <a:moveTo>
                    <a:pt x="203218" y="2210"/>
                  </a:moveTo>
                  <a:lnTo>
                    <a:pt x="203419" y="2411"/>
                  </a:lnTo>
                  <a:lnTo>
                    <a:pt x="203218" y="2611"/>
                  </a:lnTo>
                  <a:lnTo>
                    <a:pt x="202816" y="3013"/>
                  </a:lnTo>
                  <a:lnTo>
                    <a:pt x="202616" y="3214"/>
                  </a:lnTo>
                  <a:lnTo>
                    <a:pt x="202816" y="2812"/>
                  </a:lnTo>
                  <a:lnTo>
                    <a:pt x="203017" y="2611"/>
                  </a:lnTo>
                  <a:lnTo>
                    <a:pt x="202616" y="2611"/>
                  </a:lnTo>
                  <a:lnTo>
                    <a:pt x="202616" y="2411"/>
                  </a:lnTo>
                  <a:lnTo>
                    <a:pt x="202816" y="2210"/>
                  </a:lnTo>
                  <a:close/>
                  <a:moveTo>
                    <a:pt x="153819" y="3013"/>
                  </a:moveTo>
                  <a:lnTo>
                    <a:pt x="153819" y="3214"/>
                  </a:lnTo>
                  <a:lnTo>
                    <a:pt x="153418" y="3214"/>
                  </a:lnTo>
                  <a:lnTo>
                    <a:pt x="153618" y="3013"/>
                  </a:lnTo>
                  <a:close/>
                  <a:moveTo>
                    <a:pt x="199001" y="3013"/>
                  </a:moveTo>
                  <a:lnTo>
                    <a:pt x="199001" y="3214"/>
                  </a:lnTo>
                  <a:lnTo>
                    <a:pt x="198600" y="3214"/>
                  </a:lnTo>
                  <a:lnTo>
                    <a:pt x="198600" y="3013"/>
                  </a:lnTo>
                  <a:close/>
                  <a:moveTo>
                    <a:pt x="155225" y="3415"/>
                  </a:moveTo>
                  <a:lnTo>
                    <a:pt x="155225" y="3615"/>
                  </a:lnTo>
                  <a:lnTo>
                    <a:pt x="155024" y="3615"/>
                  </a:lnTo>
                  <a:lnTo>
                    <a:pt x="155024" y="3415"/>
                  </a:lnTo>
                  <a:close/>
                  <a:moveTo>
                    <a:pt x="165667" y="2611"/>
                  </a:moveTo>
                  <a:lnTo>
                    <a:pt x="165868" y="2812"/>
                  </a:lnTo>
                  <a:lnTo>
                    <a:pt x="165868" y="3013"/>
                  </a:lnTo>
                  <a:lnTo>
                    <a:pt x="166069" y="3214"/>
                  </a:lnTo>
                  <a:lnTo>
                    <a:pt x="165466" y="3615"/>
                  </a:lnTo>
                  <a:lnTo>
                    <a:pt x="164261" y="3415"/>
                  </a:lnTo>
                  <a:lnTo>
                    <a:pt x="163860" y="3214"/>
                  </a:lnTo>
                  <a:lnTo>
                    <a:pt x="163659" y="3214"/>
                  </a:lnTo>
                  <a:lnTo>
                    <a:pt x="163860" y="3013"/>
                  </a:lnTo>
                  <a:lnTo>
                    <a:pt x="164462" y="2812"/>
                  </a:lnTo>
                  <a:lnTo>
                    <a:pt x="164663" y="2812"/>
                  </a:lnTo>
                  <a:lnTo>
                    <a:pt x="164462" y="3214"/>
                  </a:lnTo>
                  <a:lnTo>
                    <a:pt x="164864" y="3214"/>
                  </a:lnTo>
                  <a:lnTo>
                    <a:pt x="165065" y="3013"/>
                  </a:lnTo>
                  <a:lnTo>
                    <a:pt x="165466" y="2611"/>
                  </a:lnTo>
                  <a:close/>
                  <a:moveTo>
                    <a:pt x="199202" y="3415"/>
                  </a:moveTo>
                  <a:lnTo>
                    <a:pt x="199604" y="3615"/>
                  </a:lnTo>
                  <a:lnTo>
                    <a:pt x="198800" y="3615"/>
                  </a:lnTo>
                  <a:lnTo>
                    <a:pt x="199202" y="3415"/>
                  </a:lnTo>
                  <a:close/>
                  <a:moveTo>
                    <a:pt x="201009" y="2812"/>
                  </a:moveTo>
                  <a:lnTo>
                    <a:pt x="201411" y="3013"/>
                  </a:lnTo>
                  <a:lnTo>
                    <a:pt x="201612" y="3615"/>
                  </a:lnTo>
                  <a:lnTo>
                    <a:pt x="201210" y="3615"/>
                  </a:lnTo>
                  <a:lnTo>
                    <a:pt x="201210" y="3415"/>
                  </a:lnTo>
                  <a:lnTo>
                    <a:pt x="201210" y="3214"/>
                  </a:lnTo>
                  <a:lnTo>
                    <a:pt x="200808" y="3013"/>
                  </a:lnTo>
                  <a:lnTo>
                    <a:pt x="201009" y="2812"/>
                  </a:lnTo>
                  <a:close/>
                  <a:moveTo>
                    <a:pt x="158839" y="3615"/>
                  </a:moveTo>
                  <a:lnTo>
                    <a:pt x="158639" y="3816"/>
                  </a:lnTo>
                  <a:lnTo>
                    <a:pt x="158438" y="3816"/>
                  </a:lnTo>
                  <a:lnTo>
                    <a:pt x="158839" y="3615"/>
                  </a:lnTo>
                  <a:close/>
                  <a:moveTo>
                    <a:pt x="161450" y="2611"/>
                  </a:moveTo>
                  <a:lnTo>
                    <a:pt x="161852" y="3013"/>
                  </a:lnTo>
                  <a:lnTo>
                    <a:pt x="162253" y="3816"/>
                  </a:lnTo>
                  <a:lnTo>
                    <a:pt x="161048" y="3615"/>
                  </a:lnTo>
                  <a:lnTo>
                    <a:pt x="160647" y="3415"/>
                  </a:lnTo>
                  <a:lnTo>
                    <a:pt x="160848" y="3214"/>
                  </a:lnTo>
                  <a:lnTo>
                    <a:pt x="160848" y="3013"/>
                  </a:lnTo>
                  <a:lnTo>
                    <a:pt x="161048" y="2812"/>
                  </a:lnTo>
                  <a:lnTo>
                    <a:pt x="161048" y="2611"/>
                  </a:lnTo>
                  <a:close/>
                  <a:moveTo>
                    <a:pt x="172494" y="2611"/>
                  </a:moveTo>
                  <a:lnTo>
                    <a:pt x="172494" y="2812"/>
                  </a:lnTo>
                  <a:lnTo>
                    <a:pt x="172896" y="3013"/>
                  </a:lnTo>
                  <a:lnTo>
                    <a:pt x="173498" y="3013"/>
                  </a:lnTo>
                  <a:lnTo>
                    <a:pt x="173900" y="3415"/>
                  </a:lnTo>
                  <a:lnTo>
                    <a:pt x="173900" y="3816"/>
                  </a:lnTo>
                  <a:lnTo>
                    <a:pt x="173498" y="3816"/>
                  </a:lnTo>
                  <a:lnTo>
                    <a:pt x="172494" y="3615"/>
                  </a:lnTo>
                  <a:lnTo>
                    <a:pt x="171290" y="3415"/>
                  </a:lnTo>
                  <a:lnTo>
                    <a:pt x="172494" y="2611"/>
                  </a:lnTo>
                  <a:close/>
                  <a:moveTo>
                    <a:pt x="196792" y="3214"/>
                  </a:moveTo>
                  <a:lnTo>
                    <a:pt x="196391" y="3816"/>
                  </a:lnTo>
                  <a:lnTo>
                    <a:pt x="196190" y="3816"/>
                  </a:lnTo>
                  <a:lnTo>
                    <a:pt x="196190" y="3615"/>
                  </a:lnTo>
                  <a:lnTo>
                    <a:pt x="196391" y="3214"/>
                  </a:lnTo>
                  <a:close/>
                  <a:moveTo>
                    <a:pt x="197595" y="3615"/>
                  </a:moveTo>
                  <a:lnTo>
                    <a:pt x="197194" y="3816"/>
                  </a:lnTo>
                  <a:lnTo>
                    <a:pt x="197194" y="3615"/>
                  </a:lnTo>
                  <a:close/>
                  <a:moveTo>
                    <a:pt x="162052" y="3816"/>
                  </a:moveTo>
                  <a:lnTo>
                    <a:pt x="161651" y="4017"/>
                  </a:lnTo>
                  <a:lnTo>
                    <a:pt x="161651" y="3816"/>
                  </a:lnTo>
                  <a:close/>
                  <a:moveTo>
                    <a:pt x="163257" y="3415"/>
                  </a:moveTo>
                  <a:lnTo>
                    <a:pt x="163659" y="3615"/>
                  </a:lnTo>
                  <a:lnTo>
                    <a:pt x="163257" y="3816"/>
                  </a:lnTo>
                  <a:lnTo>
                    <a:pt x="162655" y="4017"/>
                  </a:lnTo>
                  <a:lnTo>
                    <a:pt x="162253" y="4017"/>
                  </a:lnTo>
                  <a:lnTo>
                    <a:pt x="162454" y="3816"/>
                  </a:lnTo>
                  <a:lnTo>
                    <a:pt x="162856" y="3816"/>
                  </a:lnTo>
                  <a:lnTo>
                    <a:pt x="163056" y="3615"/>
                  </a:lnTo>
                  <a:lnTo>
                    <a:pt x="163257" y="3415"/>
                  </a:lnTo>
                  <a:close/>
                  <a:moveTo>
                    <a:pt x="165265" y="3615"/>
                  </a:moveTo>
                  <a:lnTo>
                    <a:pt x="165466" y="3816"/>
                  </a:lnTo>
                  <a:lnTo>
                    <a:pt x="165265" y="4017"/>
                  </a:lnTo>
                  <a:lnTo>
                    <a:pt x="164864" y="3816"/>
                  </a:lnTo>
                  <a:lnTo>
                    <a:pt x="165065" y="3615"/>
                  </a:lnTo>
                  <a:close/>
                  <a:moveTo>
                    <a:pt x="201612" y="3816"/>
                  </a:moveTo>
                  <a:lnTo>
                    <a:pt x="201411" y="4017"/>
                  </a:lnTo>
                  <a:lnTo>
                    <a:pt x="201210" y="4017"/>
                  </a:lnTo>
                  <a:lnTo>
                    <a:pt x="201411" y="3816"/>
                  </a:lnTo>
                  <a:close/>
                  <a:moveTo>
                    <a:pt x="154422" y="3214"/>
                  </a:moveTo>
                  <a:lnTo>
                    <a:pt x="153618" y="3816"/>
                  </a:lnTo>
                  <a:lnTo>
                    <a:pt x="154020" y="3816"/>
                  </a:lnTo>
                  <a:lnTo>
                    <a:pt x="154623" y="4017"/>
                  </a:lnTo>
                  <a:lnTo>
                    <a:pt x="154623" y="4218"/>
                  </a:lnTo>
                  <a:lnTo>
                    <a:pt x="154422" y="4218"/>
                  </a:lnTo>
                  <a:lnTo>
                    <a:pt x="153618" y="4017"/>
                  </a:lnTo>
                  <a:lnTo>
                    <a:pt x="153217" y="3816"/>
                  </a:lnTo>
                  <a:lnTo>
                    <a:pt x="153217" y="3615"/>
                  </a:lnTo>
                  <a:lnTo>
                    <a:pt x="153618" y="3415"/>
                  </a:lnTo>
                  <a:lnTo>
                    <a:pt x="154422" y="3214"/>
                  </a:lnTo>
                  <a:close/>
                  <a:moveTo>
                    <a:pt x="195387" y="4017"/>
                  </a:moveTo>
                  <a:lnTo>
                    <a:pt x="195387" y="4218"/>
                  </a:lnTo>
                  <a:lnTo>
                    <a:pt x="195186" y="4218"/>
                  </a:lnTo>
                  <a:lnTo>
                    <a:pt x="195186" y="4017"/>
                  </a:lnTo>
                  <a:close/>
                  <a:moveTo>
                    <a:pt x="157032" y="3214"/>
                  </a:moveTo>
                  <a:lnTo>
                    <a:pt x="157032" y="3415"/>
                  </a:lnTo>
                  <a:lnTo>
                    <a:pt x="157032" y="3816"/>
                  </a:lnTo>
                  <a:lnTo>
                    <a:pt x="157032" y="4017"/>
                  </a:lnTo>
                  <a:lnTo>
                    <a:pt x="157233" y="4017"/>
                  </a:lnTo>
                  <a:lnTo>
                    <a:pt x="157233" y="3816"/>
                  </a:lnTo>
                  <a:lnTo>
                    <a:pt x="157635" y="3615"/>
                  </a:lnTo>
                  <a:lnTo>
                    <a:pt x="158036" y="3615"/>
                  </a:lnTo>
                  <a:lnTo>
                    <a:pt x="158237" y="3816"/>
                  </a:lnTo>
                  <a:lnTo>
                    <a:pt x="158237" y="4017"/>
                  </a:lnTo>
                  <a:lnTo>
                    <a:pt x="157835" y="4218"/>
                  </a:lnTo>
                  <a:lnTo>
                    <a:pt x="157032" y="4419"/>
                  </a:lnTo>
                  <a:lnTo>
                    <a:pt x="156831" y="4218"/>
                  </a:lnTo>
                  <a:lnTo>
                    <a:pt x="156831" y="4017"/>
                  </a:lnTo>
                  <a:lnTo>
                    <a:pt x="156631" y="3816"/>
                  </a:lnTo>
                  <a:lnTo>
                    <a:pt x="156831" y="3214"/>
                  </a:lnTo>
                  <a:close/>
                  <a:moveTo>
                    <a:pt x="159040" y="4218"/>
                  </a:moveTo>
                  <a:lnTo>
                    <a:pt x="158639" y="4419"/>
                  </a:lnTo>
                  <a:lnTo>
                    <a:pt x="158438" y="4218"/>
                  </a:lnTo>
                  <a:close/>
                  <a:moveTo>
                    <a:pt x="166671" y="3816"/>
                  </a:moveTo>
                  <a:lnTo>
                    <a:pt x="167073" y="4017"/>
                  </a:lnTo>
                  <a:lnTo>
                    <a:pt x="167073" y="4419"/>
                  </a:lnTo>
                  <a:lnTo>
                    <a:pt x="166872" y="4419"/>
                  </a:lnTo>
                  <a:lnTo>
                    <a:pt x="166470" y="4218"/>
                  </a:lnTo>
                  <a:lnTo>
                    <a:pt x="166269" y="4017"/>
                  </a:lnTo>
                  <a:lnTo>
                    <a:pt x="165868" y="4017"/>
                  </a:lnTo>
                  <a:lnTo>
                    <a:pt x="166269" y="3816"/>
                  </a:lnTo>
                  <a:close/>
                  <a:moveTo>
                    <a:pt x="172695" y="4218"/>
                  </a:moveTo>
                  <a:lnTo>
                    <a:pt x="172695" y="4419"/>
                  </a:lnTo>
                  <a:lnTo>
                    <a:pt x="172494" y="4218"/>
                  </a:lnTo>
                  <a:close/>
                  <a:moveTo>
                    <a:pt x="174503" y="4218"/>
                  </a:moveTo>
                  <a:lnTo>
                    <a:pt x="174503" y="4419"/>
                  </a:lnTo>
                  <a:lnTo>
                    <a:pt x="174302" y="4218"/>
                  </a:lnTo>
                  <a:close/>
                  <a:moveTo>
                    <a:pt x="198198" y="4017"/>
                  </a:moveTo>
                  <a:lnTo>
                    <a:pt x="198198" y="4419"/>
                  </a:lnTo>
                  <a:lnTo>
                    <a:pt x="197796" y="4218"/>
                  </a:lnTo>
                  <a:lnTo>
                    <a:pt x="197796" y="4017"/>
                  </a:lnTo>
                  <a:close/>
                  <a:moveTo>
                    <a:pt x="199804" y="3816"/>
                  </a:moveTo>
                  <a:lnTo>
                    <a:pt x="199202" y="4419"/>
                  </a:lnTo>
                  <a:lnTo>
                    <a:pt x="199001" y="4017"/>
                  </a:lnTo>
                  <a:lnTo>
                    <a:pt x="199202" y="3816"/>
                  </a:lnTo>
                  <a:close/>
                  <a:moveTo>
                    <a:pt x="165667" y="4218"/>
                  </a:moveTo>
                  <a:lnTo>
                    <a:pt x="165868" y="4619"/>
                  </a:lnTo>
                  <a:lnTo>
                    <a:pt x="165466" y="4619"/>
                  </a:lnTo>
                  <a:lnTo>
                    <a:pt x="165466" y="4419"/>
                  </a:lnTo>
                  <a:lnTo>
                    <a:pt x="165667" y="4218"/>
                  </a:lnTo>
                  <a:close/>
                  <a:moveTo>
                    <a:pt x="168880" y="4619"/>
                  </a:moveTo>
                  <a:lnTo>
                    <a:pt x="168880" y="4619"/>
                  </a:lnTo>
                  <a:lnTo>
                    <a:pt x="168880" y="4619"/>
                  </a:lnTo>
                  <a:close/>
                  <a:moveTo>
                    <a:pt x="130526" y="4619"/>
                  </a:moveTo>
                  <a:lnTo>
                    <a:pt x="130526" y="4619"/>
                  </a:lnTo>
                  <a:lnTo>
                    <a:pt x="130526" y="4619"/>
                  </a:lnTo>
                  <a:close/>
                  <a:moveTo>
                    <a:pt x="155024" y="4619"/>
                  </a:moveTo>
                  <a:lnTo>
                    <a:pt x="155024" y="4820"/>
                  </a:lnTo>
                  <a:lnTo>
                    <a:pt x="154823" y="4619"/>
                  </a:lnTo>
                  <a:close/>
                  <a:moveTo>
                    <a:pt x="167474" y="4619"/>
                  </a:moveTo>
                  <a:lnTo>
                    <a:pt x="167474" y="4820"/>
                  </a:lnTo>
                  <a:lnTo>
                    <a:pt x="167273" y="4820"/>
                  </a:lnTo>
                  <a:lnTo>
                    <a:pt x="167474" y="4619"/>
                  </a:lnTo>
                  <a:close/>
                  <a:moveTo>
                    <a:pt x="196190" y="4017"/>
                  </a:moveTo>
                  <a:lnTo>
                    <a:pt x="196190" y="4419"/>
                  </a:lnTo>
                  <a:lnTo>
                    <a:pt x="196190" y="4820"/>
                  </a:lnTo>
                  <a:lnTo>
                    <a:pt x="195989" y="4419"/>
                  </a:lnTo>
                  <a:lnTo>
                    <a:pt x="196190" y="4017"/>
                  </a:lnTo>
                  <a:close/>
                  <a:moveTo>
                    <a:pt x="200005" y="4619"/>
                  </a:moveTo>
                  <a:lnTo>
                    <a:pt x="200005" y="4820"/>
                  </a:lnTo>
                  <a:lnTo>
                    <a:pt x="199604" y="4619"/>
                  </a:lnTo>
                  <a:close/>
                  <a:moveTo>
                    <a:pt x="219082" y="4419"/>
                  </a:moveTo>
                  <a:lnTo>
                    <a:pt x="219082" y="4820"/>
                  </a:lnTo>
                  <a:lnTo>
                    <a:pt x="218480" y="4820"/>
                  </a:lnTo>
                  <a:lnTo>
                    <a:pt x="218480" y="4619"/>
                  </a:lnTo>
                  <a:lnTo>
                    <a:pt x="218680" y="4619"/>
                  </a:lnTo>
                  <a:lnTo>
                    <a:pt x="219082" y="4419"/>
                  </a:lnTo>
                  <a:close/>
                  <a:moveTo>
                    <a:pt x="233139" y="4954"/>
                  </a:moveTo>
                  <a:lnTo>
                    <a:pt x="233139" y="5021"/>
                  </a:lnTo>
                  <a:lnTo>
                    <a:pt x="233339" y="5021"/>
                  </a:lnTo>
                  <a:lnTo>
                    <a:pt x="233139" y="4954"/>
                  </a:lnTo>
                  <a:close/>
                  <a:moveTo>
                    <a:pt x="240970" y="4619"/>
                  </a:moveTo>
                  <a:lnTo>
                    <a:pt x="241171" y="4820"/>
                  </a:lnTo>
                  <a:lnTo>
                    <a:pt x="241171" y="5021"/>
                  </a:lnTo>
                  <a:lnTo>
                    <a:pt x="240970" y="4820"/>
                  </a:lnTo>
                  <a:lnTo>
                    <a:pt x="240970" y="4619"/>
                  </a:lnTo>
                  <a:close/>
                  <a:moveTo>
                    <a:pt x="185949" y="5021"/>
                  </a:moveTo>
                  <a:lnTo>
                    <a:pt x="185949" y="5021"/>
                  </a:lnTo>
                  <a:lnTo>
                    <a:pt x="185949" y="5021"/>
                  </a:lnTo>
                  <a:close/>
                  <a:moveTo>
                    <a:pt x="152213" y="5021"/>
                  </a:moveTo>
                  <a:lnTo>
                    <a:pt x="152213" y="5222"/>
                  </a:lnTo>
                  <a:lnTo>
                    <a:pt x="152012" y="5222"/>
                  </a:lnTo>
                  <a:lnTo>
                    <a:pt x="152213" y="5021"/>
                  </a:lnTo>
                  <a:close/>
                  <a:moveTo>
                    <a:pt x="153418" y="4820"/>
                  </a:moveTo>
                  <a:lnTo>
                    <a:pt x="153819" y="5021"/>
                  </a:lnTo>
                  <a:lnTo>
                    <a:pt x="153217" y="5222"/>
                  </a:lnTo>
                  <a:lnTo>
                    <a:pt x="153217" y="4820"/>
                  </a:lnTo>
                  <a:close/>
                  <a:moveTo>
                    <a:pt x="154422" y="5021"/>
                  </a:moveTo>
                  <a:lnTo>
                    <a:pt x="154823" y="5222"/>
                  </a:lnTo>
                  <a:lnTo>
                    <a:pt x="154623" y="5222"/>
                  </a:lnTo>
                  <a:lnTo>
                    <a:pt x="154422" y="5021"/>
                  </a:lnTo>
                  <a:close/>
                  <a:moveTo>
                    <a:pt x="158839" y="5021"/>
                  </a:moveTo>
                  <a:lnTo>
                    <a:pt x="158839" y="5222"/>
                  </a:lnTo>
                  <a:lnTo>
                    <a:pt x="158639" y="5222"/>
                  </a:lnTo>
                  <a:lnTo>
                    <a:pt x="158839" y="5021"/>
                  </a:lnTo>
                  <a:close/>
                  <a:moveTo>
                    <a:pt x="159643" y="3415"/>
                  </a:moveTo>
                  <a:lnTo>
                    <a:pt x="160245" y="3615"/>
                  </a:lnTo>
                  <a:lnTo>
                    <a:pt x="160446" y="3816"/>
                  </a:lnTo>
                  <a:lnTo>
                    <a:pt x="160647" y="4218"/>
                  </a:lnTo>
                  <a:lnTo>
                    <a:pt x="160848" y="4419"/>
                  </a:lnTo>
                  <a:lnTo>
                    <a:pt x="161450" y="5021"/>
                  </a:lnTo>
                  <a:lnTo>
                    <a:pt x="161450" y="5222"/>
                  </a:lnTo>
                  <a:lnTo>
                    <a:pt x="161249" y="5222"/>
                  </a:lnTo>
                  <a:lnTo>
                    <a:pt x="160848" y="5021"/>
                  </a:lnTo>
                  <a:lnTo>
                    <a:pt x="160044" y="4419"/>
                  </a:lnTo>
                  <a:lnTo>
                    <a:pt x="159643" y="3816"/>
                  </a:lnTo>
                  <a:lnTo>
                    <a:pt x="159643" y="3415"/>
                  </a:lnTo>
                  <a:close/>
                  <a:moveTo>
                    <a:pt x="193981" y="5021"/>
                  </a:moveTo>
                  <a:lnTo>
                    <a:pt x="193981" y="5222"/>
                  </a:lnTo>
                  <a:lnTo>
                    <a:pt x="193780" y="5222"/>
                  </a:lnTo>
                  <a:lnTo>
                    <a:pt x="193780" y="5021"/>
                  </a:lnTo>
                  <a:close/>
                  <a:moveTo>
                    <a:pt x="199001" y="4820"/>
                  </a:moveTo>
                  <a:lnTo>
                    <a:pt x="199604" y="5021"/>
                  </a:lnTo>
                  <a:lnTo>
                    <a:pt x="199804" y="5222"/>
                  </a:lnTo>
                  <a:lnTo>
                    <a:pt x="199403" y="5021"/>
                  </a:lnTo>
                  <a:lnTo>
                    <a:pt x="199001" y="4820"/>
                  </a:lnTo>
                  <a:close/>
                  <a:moveTo>
                    <a:pt x="191521" y="5172"/>
                  </a:moveTo>
                  <a:lnTo>
                    <a:pt x="191370" y="5222"/>
                  </a:lnTo>
                  <a:lnTo>
                    <a:pt x="191396" y="5247"/>
                  </a:lnTo>
                  <a:lnTo>
                    <a:pt x="191521" y="5172"/>
                  </a:lnTo>
                  <a:close/>
                  <a:moveTo>
                    <a:pt x="124100" y="5021"/>
                  </a:moveTo>
                  <a:lnTo>
                    <a:pt x="123698" y="5423"/>
                  </a:lnTo>
                  <a:lnTo>
                    <a:pt x="123497" y="5222"/>
                  </a:lnTo>
                  <a:lnTo>
                    <a:pt x="123497" y="5021"/>
                  </a:lnTo>
                  <a:close/>
                  <a:moveTo>
                    <a:pt x="161852" y="4218"/>
                  </a:moveTo>
                  <a:lnTo>
                    <a:pt x="163056" y="4619"/>
                  </a:lnTo>
                  <a:lnTo>
                    <a:pt x="164261" y="5021"/>
                  </a:lnTo>
                  <a:lnTo>
                    <a:pt x="164261" y="4820"/>
                  </a:lnTo>
                  <a:lnTo>
                    <a:pt x="163860" y="4419"/>
                  </a:lnTo>
                  <a:lnTo>
                    <a:pt x="164462" y="4820"/>
                  </a:lnTo>
                  <a:lnTo>
                    <a:pt x="164663" y="5021"/>
                  </a:lnTo>
                  <a:lnTo>
                    <a:pt x="164261" y="5222"/>
                  </a:lnTo>
                  <a:lnTo>
                    <a:pt x="163860" y="5423"/>
                  </a:lnTo>
                  <a:lnTo>
                    <a:pt x="162454" y="5423"/>
                  </a:lnTo>
                  <a:lnTo>
                    <a:pt x="162052" y="5021"/>
                  </a:lnTo>
                  <a:lnTo>
                    <a:pt x="161852" y="4619"/>
                  </a:lnTo>
                  <a:lnTo>
                    <a:pt x="161651" y="4218"/>
                  </a:lnTo>
                  <a:close/>
                  <a:moveTo>
                    <a:pt x="170085" y="5222"/>
                  </a:moveTo>
                  <a:lnTo>
                    <a:pt x="169934" y="5272"/>
                  </a:lnTo>
                  <a:lnTo>
                    <a:pt x="170085" y="5423"/>
                  </a:lnTo>
                  <a:lnTo>
                    <a:pt x="170085" y="5222"/>
                  </a:lnTo>
                  <a:close/>
                  <a:moveTo>
                    <a:pt x="237355" y="5222"/>
                  </a:moveTo>
                  <a:lnTo>
                    <a:pt x="237757" y="5423"/>
                  </a:lnTo>
                  <a:lnTo>
                    <a:pt x="237155" y="5423"/>
                  </a:lnTo>
                  <a:lnTo>
                    <a:pt x="237355" y="5222"/>
                  </a:lnTo>
                  <a:close/>
                  <a:moveTo>
                    <a:pt x="166872" y="5423"/>
                  </a:moveTo>
                  <a:lnTo>
                    <a:pt x="166470" y="5623"/>
                  </a:lnTo>
                  <a:lnTo>
                    <a:pt x="166470" y="5623"/>
                  </a:lnTo>
                  <a:lnTo>
                    <a:pt x="166671" y="5423"/>
                  </a:lnTo>
                  <a:close/>
                  <a:moveTo>
                    <a:pt x="121288" y="5423"/>
                  </a:moveTo>
                  <a:lnTo>
                    <a:pt x="121288" y="5623"/>
                  </a:lnTo>
                  <a:lnTo>
                    <a:pt x="121088" y="5623"/>
                  </a:lnTo>
                  <a:lnTo>
                    <a:pt x="120887" y="5423"/>
                  </a:lnTo>
                  <a:close/>
                  <a:moveTo>
                    <a:pt x="125907" y="5423"/>
                  </a:moveTo>
                  <a:lnTo>
                    <a:pt x="125807" y="5623"/>
                  </a:lnTo>
                  <a:lnTo>
                    <a:pt x="125907" y="5623"/>
                  </a:lnTo>
                  <a:lnTo>
                    <a:pt x="125907" y="5423"/>
                  </a:lnTo>
                  <a:close/>
                  <a:moveTo>
                    <a:pt x="157434" y="5423"/>
                  </a:moveTo>
                  <a:lnTo>
                    <a:pt x="157635" y="5623"/>
                  </a:lnTo>
                  <a:lnTo>
                    <a:pt x="157434" y="5623"/>
                  </a:lnTo>
                  <a:lnTo>
                    <a:pt x="157434" y="5423"/>
                  </a:lnTo>
                  <a:close/>
                  <a:moveTo>
                    <a:pt x="160848" y="5423"/>
                  </a:moveTo>
                  <a:lnTo>
                    <a:pt x="160848" y="5623"/>
                  </a:lnTo>
                  <a:lnTo>
                    <a:pt x="160446" y="5623"/>
                  </a:lnTo>
                  <a:lnTo>
                    <a:pt x="160647" y="5423"/>
                  </a:lnTo>
                  <a:close/>
                  <a:moveTo>
                    <a:pt x="164864" y="5423"/>
                  </a:moveTo>
                  <a:lnTo>
                    <a:pt x="164864" y="5623"/>
                  </a:lnTo>
                  <a:lnTo>
                    <a:pt x="164663" y="5423"/>
                  </a:lnTo>
                  <a:close/>
                  <a:moveTo>
                    <a:pt x="165667" y="5021"/>
                  </a:moveTo>
                  <a:lnTo>
                    <a:pt x="165868" y="5423"/>
                  </a:lnTo>
                  <a:lnTo>
                    <a:pt x="165868" y="5623"/>
                  </a:lnTo>
                  <a:lnTo>
                    <a:pt x="165667" y="5623"/>
                  </a:lnTo>
                  <a:lnTo>
                    <a:pt x="165065" y="5423"/>
                  </a:lnTo>
                  <a:lnTo>
                    <a:pt x="165466" y="5423"/>
                  </a:lnTo>
                  <a:lnTo>
                    <a:pt x="165667" y="5222"/>
                  </a:lnTo>
                  <a:lnTo>
                    <a:pt x="165667" y="5021"/>
                  </a:lnTo>
                  <a:close/>
                  <a:moveTo>
                    <a:pt x="203821" y="5423"/>
                  </a:moveTo>
                  <a:lnTo>
                    <a:pt x="203620" y="5623"/>
                  </a:lnTo>
                  <a:lnTo>
                    <a:pt x="203720" y="5623"/>
                  </a:lnTo>
                  <a:lnTo>
                    <a:pt x="203821" y="5423"/>
                  </a:lnTo>
                  <a:close/>
                  <a:moveTo>
                    <a:pt x="224504" y="5423"/>
                  </a:moveTo>
                  <a:lnTo>
                    <a:pt x="224504" y="5623"/>
                  </a:lnTo>
                  <a:lnTo>
                    <a:pt x="224303" y="5623"/>
                  </a:lnTo>
                  <a:lnTo>
                    <a:pt x="224303" y="5423"/>
                  </a:lnTo>
                  <a:close/>
                  <a:moveTo>
                    <a:pt x="226311" y="5423"/>
                  </a:moveTo>
                  <a:lnTo>
                    <a:pt x="226512" y="5623"/>
                  </a:lnTo>
                  <a:lnTo>
                    <a:pt x="226110" y="5623"/>
                  </a:lnTo>
                  <a:lnTo>
                    <a:pt x="226110" y="5423"/>
                  </a:lnTo>
                  <a:close/>
                  <a:moveTo>
                    <a:pt x="161852" y="5623"/>
                  </a:moveTo>
                  <a:lnTo>
                    <a:pt x="161852" y="5824"/>
                  </a:lnTo>
                  <a:lnTo>
                    <a:pt x="161651" y="5824"/>
                  </a:lnTo>
                  <a:lnTo>
                    <a:pt x="161651" y="5623"/>
                  </a:lnTo>
                  <a:close/>
                  <a:moveTo>
                    <a:pt x="167675" y="5623"/>
                  </a:moveTo>
                  <a:lnTo>
                    <a:pt x="167876" y="5824"/>
                  </a:lnTo>
                  <a:lnTo>
                    <a:pt x="167273" y="5824"/>
                  </a:lnTo>
                  <a:lnTo>
                    <a:pt x="167273" y="5623"/>
                  </a:lnTo>
                  <a:close/>
                  <a:moveTo>
                    <a:pt x="169081" y="5623"/>
                  </a:moveTo>
                  <a:lnTo>
                    <a:pt x="168880" y="5824"/>
                  </a:lnTo>
                  <a:lnTo>
                    <a:pt x="168880" y="5623"/>
                  </a:lnTo>
                  <a:close/>
                  <a:moveTo>
                    <a:pt x="219484" y="5423"/>
                  </a:moveTo>
                  <a:lnTo>
                    <a:pt x="219684" y="5623"/>
                  </a:lnTo>
                  <a:lnTo>
                    <a:pt x="219684" y="5824"/>
                  </a:lnTo>
                  <a:lnTo>
                    <a:pt x="219484" y="5824"/>
                  </a:lnTo>
                  <a:lnTo>
                    <a:pt x="219283" y="5623"/>
                  </a:lnTo>
                  <a:lnTo>
                    <a:pt x="219484" y="5423"/>
                  </a:lnTo>
                  <a:close/>
                  <a:moveTo>
                    <a:pt x="227717" y="5423"/>
                  </a:moveTo>
                  <a:lnTo>
                    <a:pt x="227917" y="5623"/>
                  </a:lnTo>
                  <a:lnTo>
                    <a:pt x="227315" y="5824"/>
                  </a:lnTo>
                  <a:lnTo>
                    <a:pt x="227315" y="5623"/>
                  </a:lnTo>
                  <a:lnTo>
                    <a:pt x="227516" y="5423"/>
                  </a:lnTo>
                  <a:close/>
                  <a:moveTo>
                    <a:pt x="124501" y="5824"/>
                  </a:moveTo>
                  <a:lnTo>
                    <a:pt x="124501" y="6025"/>
                  </a:lnTo>
                  <a:lnTo>
                    <a:pt x="123497" y="6025"/>
                  </a:lnTo>
                  <a:lnTo>
                    <a:pt x="123698" y="5824"/>
                  </a:lnTo>
                  <a:close/>
                  <a:moveTo>
                    <a:pt x="156229" y="5222"/>
                  </a:moveTo>
                  <a:lnTo>
                    <a:pt x="155225" y="5824"/>
                  </a:lnTo>
                  <a:lnTo>
                    <a:pt x="154422" y="6025"/>
                  </a:lnTo>
                  <a:lnTo>
                    <a:pt x="154623" y="5824"/>
                  </a:lnTo>
                  <a:lnTo>
                    <a:pt x="155024" y="5423"/>
                  </a:lnTo>
                  <a:lnTo>
                    <a:pt x="155627" y="5222"/>
                  </a:lnTo>
                  <a:close/>
                  <a:moveTo>
                    <a:pt x="156028" y="5824"/>
                  </a:moveTo>
                  <a:lnTo>
                    <a:pt x="156430" y="6025"/>
                  </a:lnTo>
                  <a:lnTo>
                    <a:pt x="156028" y="6025"/>
                  </a:lnTo>
                  <a:lnTo>
                    <a:pt x="155827" y="5824"/>
                  </a:lnTo>
                  <a:close/>
                  <a:moveTo>
                    <a:pt x="171691" y="5222"/>
                  </a:moveTo>
                  <a:lnTo>
                    <a:pt x="171892" y="5423"/>
                  </a:lnTo>
                  <a:lnTo>
                    <a:pt x="171691" y="5623"/>
                  </a:lnTo>
                  <a:lnTo>
                    <a:pt x="171290" y="6025"/>
                  </a:lnTo>
                  <a:lnTo>
                    <a:pt x="171089" y="5824"/>
                  </a:lnTo>
                  <a:lnTo>
                    <a:pt x="171290" y="5623"/>
                  </a:lnTo>
                  <a:lnTo>
                    <a:pt x="171691" y="5623"/>
                  </a:lnTo>
                  <a:lnTo>
                    <a:pt x="171691" y="5423"/>
                  </a:lnTo>
                  <a:lnTo>
                    <a:pt x="171691" y="5222"/>
                  </a:lnTo>
                  <a:close/>
                  <a:moveTo>
                    <a:pt x="217877" y="5623"/>
                  </a:moveTo>
                  <a:lnTo>
                    <a:pt x="218279" y="5824"/>
                  </a:lnTo>
                  <a:lnTo>
                    <a:pt x="218480" y="5824"/>
                  </a:lnTo>
                  <a:lnTo>
                    <a:pt x="218480" y="6025"/>
                  </a:lnTo>
                  <a:lnTo>
                    <a:pt x="217676" y="6025"/>
                  </a:lnTo>
                  <a:lnTo>
                    <a:pt x="217676" y="5824"/>
                  </a:lnTo>
                  <a:lnTo>
                    <a:pt x="217877" y="5623"/>
                  </a:lnTo>
                  <a:close/>
                  <a:moveTo>
                    <a:pt x="240970" y="5623"/>
                  </a:moveTo>
                  <a:lnTo>
                    <a:pt x="241171" y="5824"/>
                  </a:lnTo>
                  <a:lnTo>
                    <a:pt x="241372" y="6025"/>
                  </a:lnTo>
                  <a:lnTo>
                    <a:pt x="240769" y="5824"/>
                  </a:lnTo>
                  <a:lnTo>
                    <a:pt x="240970" y="5623"/>
                  </a:lnTo>
                  <a:close/>
                  <a:moveTo>
                    <a:pt x="183539" y="5824"/>
                  </a:moveTo>
                  <a:lnTo>
                    <a:pt x="183137" y="6025"/>
                  </a:lnTo>
                  <a:lnTo>
                    <a:pt x="183238" y="6075"/>
                  </a:lnTo>
                  <a:lnTo>
                    <a:pt x="183539" y="6025"/>
                  </a:lnTo>
                  <a:lnTo>
                    <a:pt x="183689" y="5975"/>
                  </a:lnTo>
                  <a:lnTo>
                    <a:pt x="183689" y="5975"/>
                  </a:lnTo>
                  <a:lnTo>
                    <a:pt x="183539" y="5824"/>
                  </a:lnTo>
                  <a:close/>
                  <a:moveTo>
                    <a:pt x="168679" y="5824"/>
                  </a:moveTo>
                  <a:lnTo>
                    <a:pt x="168478" y="6226"/>
                  </a:lnTo>
                  <a:lnTo>
                    <a:pt x="168277" y="6025"/>
                  </a:lnTo>
                  <a:lnTo>
                    <a:pt x="168478" y="5824"/>
                  </a:lnTo>
                  <a:close/>
                  <a:moveTo>
                    <a:pt x="217275" y="6025"/>
                  </a:moveTo>
                  <a:lnTo>
                    <a:pt x="216873" y="6226"/>
                  </a:lnTo>
                  <a:lnTo>
                    <a:pt x="216873" y="6025"/>
                  </a:lnTo>
                  <a:close/>
                  <a:moveTo>
                    <a:pt x="229926" y="6025"/>
                  </a:moveTo>
                  <a:lnTo>
                    <a:pt x="229926" y="6226"/>
                  </a:lnTo>
                  <a:lnTo>
                    <a:pt x="230126" y="6226"/>
                  </a:lnTo>
                  <a:lnTo>
                    <a:pt x="229926" y="6025"/>
                  </a:lnTo>
                  <a:close/>
                  <a:moveTo>
                    <a:pt x="238962" y="5423"/>
                  </a:moveTo>
                  <a:lnTo>
                    <a:pt x="239163" y="5824"/>
                  </a:lnTo>
                  <a:lnTo>
                    <a:pt x="239364" y="6025"/>
                  </a:lnTo>
                  <a:lnTo>
                    <a:pt x="239163" y="6226"/>
                  </a:lnTo>
                  <a:lnTo>
                    <a:pt x="238962" y="6226"/>
                  </a:lnTo>
                  <a:lnTo>
                    <a:pt x="238761" y="6025"/>
                  </a:lnTo>
                  <a:lnTo>
                    <a:pt x="238560" y="5623"/>
                  </a:lnTo>
                  <a:lnTo>
                    <a:pt x="238761" y="5623"/>
                  </a:lnTo>
                  <a:lnTo>
                    <a:pt x="238962" y="5423"/>
                  </a:lnTo>
                  <a:close/>
                  <a:moveTo>
                    <a:pt x="243380" y="5824"/>
                  </a:moveTo>
                  <a:lnTo>
                    <a:pt x="243581" y="6025"/>
                  </a:lnTo>
                  <a:lnTo>
                    <a:pt x="243581" y="6226"/>
                  </a:lnTo>
                  <a:lnTo>
                    <a:pt x="243179" y="6025"/>
                  </a:lnTo>
                  <a:lnTo>
                    <a:pt x="243380" y="5824"/>
                  </a:lnTo>
                  <a:close/>
                  <a:moveTo>
                    <a:pt x="245990" y="6025"/>
                  </a:moveTo>
                  <a:lnTo>
                    <a:pt x="245589" y="6226"/>
                  </a:lnTo>
                  <a:lnTo>
                    <a:pt x="245589" y="6025"/>
                  </a:lnTo>
                  <a:close/>
                  <a:moveTo>
                    <a:pt x="128718" y="6226"/>
                  </a:moveTo>
                  <a:lnTo>
                    <a:pt x="128919" y="6427"/>
                  </a:lnTo>
                  <a:lnTo>
                    <a:pt x="128718" y="6427"/>
                  </a:lnTo>
                  <a:lnTo>
                    <a:pt x="128718" y="6226"/>
                  </a:lnTo>
                  <a:close/>
                  <a:moveTo>
                    <a:pt x="145586" y="5824"/>
                  </a:moveTo>
                  <a:lnTo>
                    <a:pt x="145586" y="6025"/>
                  </a:lnTo>
                  <a:lnTo>
                    <a:pt x="145385" y="6025"/>
                  </a:lnTo>
                  <a:lnTo>
                    <a:pt x="145185" y="6427"/>
                  </a:lnTo>
                  <a:lnTo>
                    <a:pt x="144984" y="6226"/>
                  </a:lnTo>
                  <a:lnTo>
                    <a:pt x="145185" y="6025"/>
                  </a:lnTo>
                  <a:lnTo>
                    <a:pt x="145586" y="5824"/>
                  </a:lnTo>
                  <a:close/>
                  <a:moveTo>
                    <a:pt x="159844" y="6226"/>
                  </a:moveTo>
                  <a:lnTo>
                    <a:pt x="159844" y="6427"/>
                  </a:lnTo>
                  <a:lnTo>
                    <a:pt x="159643" y="6427"/>
                  </a:lnTo>
                  <a:lnTo>
                    <a:pt x="159442" y="6226"/>
                  </a:lnTo>
                  <a:close/>
                  <a:moveTo>
                    <a:pt x="173097" y="4820"/>
                  </a:moveTo>
                  <a:lnTo>
                    <a:pt x="173498" y="5021"/>
                  </a:lnTo>
                  <a:lnTo>
                    <a:pt x="173900" y="5222"/>
                  </a:lnTo>
                  <a:lnTo>
                    <a:pt x="174302" y="5423"/>
                  </a:lnTo>
                  <a:lnTo>
                    <a:pt x="174503" y="6025"/>
                  </a:lnTo>
                  <a:lnTo>
                    <a:pt x="174503" y="6427"/>
                  </a:lnTo>
                  <a:lnTo>
                    <a:pt x="174101" y="6025"/>
                  </a:lnTo>
                  <a:lnTo>
                    <a:pt x="173900" y="6025"/>
                  </a:lnTo>
                  <a:lnTo>
                    <a:pt x="173498" y="6226"/>
                  </a:lnTo>
                  <a:lnTo>
                    <a:pt x="173298" y="6427"/>
                  </a:lnTo>
                  <a:lnTo>
                    <a:pt x="173498" y="5824"/>
                  </a:lnTo>
                  <a:lnTo>
                    <a:pt x="172896" y="6025"/>
                  </a:lnTo>
                  <a:lnTo>
                    <a:pt x="172695" y="6226"/>
                  </a:lnTo>
                  <a:lnTo>
                    <a:pt x="172494" y="5623"/>
                  </a:lnTo>
                  <a:lnTo>
                    <a:pt x="172695" y="5021"/>
                  </a:lnTo>
                  <a:lnTo>
                    <a:pt x="173097" y="4820"/>
                  </a:lnTo>
                  <a:close/>
                  <a:moveTo>
                    <a:pt x="193780" y="6025"/>
                  </a:moveTo>
                  <a:lnTo>
                    <a:pt x="193780" y="6427"/>
                  </a:lnTo>
                  <a:lnTo>
                    <a:pt x="193178" y="6427"/>
                  </a:lnTo>
                  <a:lnTo>
                    <a:pt x="192977" y="6226"/>
                  </a:lnTo>
                  <a:lnTo>
                    <a:pt x="193780" y="6025"/>
                  </a:lnTo>
                  <a:close/>
                  <a:moveTo>
                    <a:pt x="217676" y="6226"/>
                  </a:moveTo>
                  <a:lnTo>
                    <a:pt x="217877" y="6427"/>
                  </a:lnTo>
                  <a:lnTo>
                    <a:pt x="217475" y="6427"/>
                  </a:lnTo>
                  <a:lnTo>
                    <a:pt x="217676" y="6226"/>
                  </a:lnTo>
                  <a:close/>
                  <a:moveTo>
                    <a:pt x="241171" y="6025"/>
                  </a:moveTo>
                  <a:lnTo>
                    <a:pt x="241171" y="6226"/>
                  </a:lnTo>
                  <a:lnTo>
                    <a:pt x="240769" y="6427"/>
                  </a:lnTo>
                  <a:lnTo>
                    <a:pt x="240568" y="6427"/>
                  </a:lnTo>
                  <a:lnTo>
                    <a:pt x="240568" y="6226"/>
                  </a:lnTo>
                  <a:lnTo>
                    <a:pt x="240970" y="6025"/>
                  </a:lnTo>
                  <a:close/>
                  <a:moveTo>
                    <a:pt x="122292" y="6025"/>
                  </a:moveTo>
                  <a:lnTo>
                    <a:pt x="122493" y="6226"/>
                  </a:lnTo>
                  <a:lnTo>
                    <a:pt x="121891" y="6628"/>
                  </a:lnTo>
                  <a:lnTo>
                    <a:pt x="121891" y="6628"/>
                  </a:lnTo>
                  <a:lnTo>
                    <a:pt x="122092" y="6226"/>
                  </a:lnTo>
                  <a:lnTo>
                    <a:pt x="122292" y="6025"/>
                  </a:lnTo>
                  <a:close/>
                  <a:moveTo>
                    <a:pt x="129923" y="6427"/>
                  </a:moveTo>
                  <a:lnTo>
                    <a:pt x="130124" y="6628"/>
                  </a:lnTo>
                  <a:lnTo>
                    <a:pt x="129722" y="6427"/>
                  </a:lnTo>
                  <a:close/>
                  <a:moveTo>
                    <a:pt x="151209" y="6226"/>
                  </a:moveTo>
                  <a:lnTo>
                    <a:pt x="151209" y="6628"/>
                  </a:lnTo>
                  <a:lnTo>
                    <a:pt x="151008" y="6628"/>
                  </a:lnTo>
                  <a:lnTo>
                    <a:pt x="151008" y="6427"/>
                  </a:lnTo>
                  <a:lnTo>
                    <a:pt x="151209" y="6226"/>
                  </a:lnTo>
                  <a:close/>
                  <a:moveTo>
                    <a:pt x="169081" y="6025"/>
                  </a:moveTo>
                  <a:lnTo>
                    <a:pt x="169282" y="6226"/>
                  </a:lnTo>
                  <a:lnTo>
                    <a:pt x="169081" y="6628"/>
                  </a:lnTo>
                  <a:lnTo>
                    <a:pt x="168880" y="6226"/>
                  </a:lnTo>
                  <a:lnTo>
                    <a:pt x="169081" y="6025"/>
                  </a:lnTo>
                  <a:close/>
                  <a:moveTo>
                    <a:pt x="170286" y="6226"/>
                  </a:moveTo>
                  <a:lnTo>
                    <a:pt x="170085" y="6427"/>
                  </a:lnTo>
                  <a:lnTo>
                    <a:pt x="169884" y="6628"/>
                  </a:lnTo>
                  <a:lnTo>
                    <a:pt x="169482" y="6427"/>
                  </a:lnTo>
                  <a:lnTo>
                    <a:pt x="170286" y="6226"/>
                  </a:lnTo>
                  <a:close/>
                  <a:moveTo>
                    <a:pt x="183941" y="6427"/>
                  </a:moveTo>
                  <a:lnTo>
                    <a:pt x="183941" y="6628"/>
                  </a:lnTo>
                  <a:lnTo>
                    <a:pt x="183740" y="6628"/>
                  </a:lnTo>
                  <a:lnTo>
                    <a:pt x="183539" y="6427"/>
                  </a:lnTo>
                  <a:close/>
                  <a:moveTo>
                    <a:pt x="187153" y="6427"/>
                  </a:moveTo>
                  <a:lnTo>
                    <a:pt x="186953" y="6628"/>
                  </a:lnTo>
                  <a:lnTo>
                    <a:pt x="186953" y="6427"/>
                  </a:lnTo>
                  <a:close/>
                  <a:moveTo>
                    <a:pt x="202013" y="6226"/>
                  </a:moveTo>
                  <a:lnTo>
                    <a:pt x="202013" y="6628"/>
                  </a:lnTo>
                  <a:lnTo>
                    <a:pt x="201612" y="6628"/>
                  </a:lnTo>
                  <a:lnTo>
                    <a:pt x="202013" y="6226"/>
                  </a:lnTo>
                  <a:close/>
                  <a:moveTo>
                    <a:pt x="229122" y="6025"/>
                  </a:moveTo>
                  <a:lnTo>
                    <a:pt x="229122" y="6427"/>
                  </a:lnTo>
                  <a:lnTo>
                    <a:pt x="228520" y="6628"/>
                  </a:lnTo>
                  <a:lnTo>
                    <a:pt x="227917" y="6628"/>
                  </a:lnTo>
                  <a:lnTo>
                    <a:pt x="227717" y="6427"/>
                  </a:lnTo>
                  <a:lnTo>
                    <a:pt x="227717" y="6226"/>
                  </a:lnTo>
                  <a:lnTo>
                    <a:pt x="228118" y="6226"/>
                  </a:lnTo>
                  <a:lnTo>
                    <a:pt x="228520" y="6025"/>
                  </a:lnTo>
                  <a:close/>
                  <a:moveTo>
                    <a:pt x="246191" y="6427"/>
                  </a:moveTo>
                  <a:lnTo>
                    <a:pt x="246191" y="6628"/>
                  </a:lnTo>
                  <a:lnTo>
                    <a:pt x="245990" y="6427"/>
                  </a:lnTo>
                  <a:close/>
                  <a:moveTo>
                    <a:pt x="204825" y="6427"/>
                  </a:moveTo>
                  <a:lnTo>
                    <a:pt x="205025" y="6828"/>
                  </a:lnTo>
                  <a:lnTo>
                    <a:pt x="205025" y="6828"/>
                  </a:lnTo>
                  <a:lnTo>
                    <a:pt x="204624" y="6628"/>
                  </a:lnTo>
                  <a:lnTo>
                    <a:pt x="204825" y="6427"/>
                  </a:lnTo>
                  <a:close/>
                  <a:moveTo>
                    <a:pt x="129120" y="6427"/>
                  </a:moveTo>
                  <a:lnTo>
                    <a:pt x="129923" y="6828"/>
                  </a:lnTo>
                  <a:lnTo>
                    <a:pt x="129120" y="6828"/>
                  </a:lnTo>
                  <a:lnTo>
                    <a:pt x="129120" y="6427"/>
                  </a:lnTo>
                  <a:close/>
                  <a:moveTo>
                    <a:pt x="166671" y="6628"/>
                  </a:moveTo>
                  <a:lnTo>
                    <a:pt x="166269" y="6828"/>
                  </a:lnTo>
                  <a:lnTo>
                    <a:pt x="166269" y="6628"/>
                  </a:lnTo>
                  <a:close/>
                  <a:moveTo>
                    <a:pt x="175306" y="6427"/>
                  </a:moveTo>
                  <a:lnTo>
                    <a:pt x="174904" y="6628"/>
                  </a:lnTo>
                  <a:lnTo>
                    <a:pt x="174503" y="6628"/>
                  </a:lnTo>
                  <a:lnTo>
                    <a:pt x="174101" y="6828"/>
                  </a:lnTo>
                  <a:lnTo>
                    <a:pt x="174101" y="6628"/>
                  </a:lnTo>
                  <a:lnTo>
                    <a:pt x="174503" y="6628"/>
                  </a:lnTo>
                  <a:lnTo>
                    <a:pt x="174904" y="6427"/>
                  </a:lnTo>
                  <a:close/>
                  <a:moveTo>
                    <a:pt x="201210" y="6628"/>
                  </a:moveTo>
                  <a:lnTo>
                    <a:pt x="201210" y="6828"/>
                  </a:lnTo>
                  <a:lnTo>
                    <a:pt x="201009" y="6828"/>
                  </a:lnTo>
                  <a:lnTo>
                    <a:pt x="201009" y="6628"/>
                  </a:lnTo>
                  <a:close/>
                  <a:moveTo>
                    <a:pt x="216672" y="6628"/>
                  </a:moveTo>
                  <a:lnTo>
                    <a:pt x="216873" y="6828"/>
                  </a:lnTo>
                  <a:lnTo>
                    <a:pt x="216672" y="6828"/>
                  </a:lnTo>
                  <a:lnTo>
                    <a:pt x="216672" y="6628"/>
                  </a:lnTo>
                  <a:close/>
                  <a:moveTo>
                    <a:pt x="237958" y="6226"/>
                  </a:moveTo>
                  <a:lnTo>
                    <a:pt x="238159" y="6628"/>
                  </a:lnTo>
                  <a:lnTo>
                    <a:pt x="238159" y="6828"/>
                  </a:lnTo>
                  <a:lnTo>
                    <a:pt x="237958" y="6628"/>
                  </a:lnTo>
                  <a:lnTo>
                    <a:pt x="237958" y="6226"/>
                  </a:lnTo>
                  <a:close/>
                  <a:moveTo>
                    <a:pt x="121891" y="6828"/>
                  </a:moveTo>
                  <a:lnTo>
                    <a:pt x="122092" y="7029"/>
                  </a:lnTo>
                  <a:lnTo>
                    <a:pt x="121891" y="7029"/>
                  </a:lnTo>
                  <a:lnTo>
                    <a:pt x="121891" y="6828"/>
                  </a:lnTo>
                  <a:close/>
                  <a:moveTo>
                    <a:pt x="123497" y="6427"/>
                  </a:moveTo>
                  <a:lnTo>
                    <a:pt x="123096" y="7029"/>
                  </a:lnTo>
                  <a:lnTo>
                    <a:pt x="122895" y="6828"/>
                  </a:lnTo>
                  <a:lnTo>
                    <a:pt x="123497" y="6427"/>
                  </a:lnTo>
                  <a:close/>
                  <a:moveTo>
                    <a:pt x="160245" y="6427"/>
                  </a:moveTo>
                  <a:lnTo>
                    <a:pt x="160446" y="6628"/>
                  </a:lnTo>
                  <a:lnTo>
                    <a:pt x="160848" y="6628"/>
                  </a:lnTo>
                  <a:lnTo>
                    <a:pt x="160647" y="7029"/>
                  </a:lnTo>
                  <a:lnTo>
                    <a:pt x="160245" y="6828"/>
                  </a:lnTo>
                  <a:lnTo>
                    <a:pt x="160245" y="6628"/>
                  </a:lnTo>
                  <a:lnTo>
                    <a:pt x="160245" y="6427"/>
                  </a:lnTo>
                  <a:close/>
                  <a:moveTo>
                    <a:pt x="170286" y="6828"/>
                  </a:moveTo>
                  <a:lnTo>
                    <a:pt x="170085" y="7029"/>
                  </a:lnTo>
                  <a:lnTo>
                    <a:pt x="169884" y="7029"/>
                  </a:lnTo>
                  <a:lnTo>
                    <a:pt x="169683" y="6828"/>
                  </a:lnTo>
                  <a:close/>
                  <a:moveTo>
                    <a:pt x="171290" y="6828"/>
                  </a:moveTo>
                  <a:lnTo>
                    <a:pt x="171490" y="7029"/>
                  </a:lnTo>
                  <a:lnTo>
                    <a:pt x="171290" y="7029"/>
                  </a:lnTo>
                  <a:lnTo>
                    <a:pt x="170888" y="6828"/>
                  </a:lnTo>
                  <a:close/>
                  <a:moveTo>
                    <a:pt x="175306" y="6828"/>
                  </a:moveTo>
                  <a:lnTo>
                    <a:pt x="175707" y="7029"/>
                  </a:lnTo>
                  <a:lnTo>
                    <a:pt x="175306" y="7029"/>
                  </a:lnTo>
                  <a:lnTo>
                    <a:pt x="175306" y="6828"/>
                  </a:lnTo>
                  <a:close/>
                  <a:moveTo>
                    <a:pt x="183740" y="6828"/>
                  </a:moveTo>
                  <a:lnTo>
                    <a:pt x="184141" y="7029"/>
                  </a:lnTo>
                  <a:lnTo>
                    <a:pt x="183539" y="7029"/>
                  </a:lnTo>
                  <a:lnTo>
                    <a:pt x="183740" y="6828"/>
                  </a:lnTo>
                  <a:close/>
                  <a:moveTo>
                    <a:pt x="184744" y="6828"/>
                  </a:moveTo>
                  <a:lnTo>
                    <a:pt x="184744" y="7029"/>
                  </a:lnTo>
                  <a:lnTo>
                    <a:pt x="184543" y="7029"/>
                  </a:lnTo>
                  <a:lnTo>
                    <a:pt x="184543" y="6828"/>
                  </a:lnTo>
                  <a:close/>
                  <a:moveTo>
                    <a:pt x="218279" y="6828"/>
                  </a:moveTo>
                  <a:lnTo>
                    <a:pt x="218279" y="7029"/>
                  </a:lnTo>
                  <a:lnTo>
                    <a:pt x="218078" y="7029"/>
                  </a:lnTo>
                  <a:lnTo>
                    <a:pt x="218078" y="6828"/>
                  </a:lnTo>
                  <a:close/>
                  <a:moveTo>
                    <a:pt x="226913" y="6025"/>
                  </a:moveTo>
                  <a:lnTo>
                    <a:pt x="226913" y="6427"/>
                  </a:lnTo>
                  <a:lnTo>
                    <a:pt x="227114" y="6628"/>
                  </a:lnTo>
                  <a:lnTo>
                    <a:pt x="227315" y="7029"/>
                  </a:lnTo>
                  <a:lnTo>
                    <a:pt x="226913" y="7029"/>
                  </a:lnTo>
                  <a:lnTo>
                    <a:pt x="226713" y="6828"/>
                  </a:lnTo>
                  <a:lnTo>
                    <a:pt x="226311" y="7029"/>
                  </a:lnTo>
                  <a:lnTo>
                    <a:pt x="226110" y="7029"/>
                  </a:lnTo>
                  <a:lnTo>
                    <a:pt x="226311" y="6828"/>
                  </a:lnTo>
                  <a:lnTo>
                    <a:pt x="226713" y="6628"/>
                  </a:lnTo>
                  <a:lnTo>
                    <a:pt x="226913" y="6427"/>
                  </a:lnTo>
                  <a:lnTo>
                    <a:pt x="226512" y="6226"/>
                  </a:lnTo>
                  <a:lnTo>
                    <a:pt x="226913" y="6025"/>
                  </a:lnTo>
                  <a:close/>
                  <a:moveTo>
                    <a:pt x="232134" y="6828"/>
                  </a:moveTo>
                  <a:lnTo>
                    <a:pt x="232134" y="7029"/>
                  </a:lnTo>
                  <a:lnTo>
                    <a:pt x="231532" y="6828"/>
                  </a:lnTo>
                  <a:close/>
                  <a:moveTo>
                    <a:pt x="232536" y="6628"/>
                  </a:moveTo>
                  <a:lnTo>
                    <a:pt x="232938" y="6828"/>
                  </a:lnTo>
                  <a:lnTo>
                    <a:pt x="232536" y="7029"/>
                  </a:lnTo>
                  <a:lnTo>
                    <a:pt x="232335" y="6828"/>
                  </a:lnTo>
                  <a:lnTo>
                    <a:pt x="232536" y="6628"/>
                  </a:lnTo>
                  <a:close/>
                  <a:moveTo>
                    <a:pt x="241171" y="6828"/>
                  </a:moveTo>
                  <a:lnTo>
                    <a:pt x="241372" y="7029"/>
                  </a:lnTo>
                  <a:lnTo>
                    <a:pt x="241171" y="7029"/>
                  </a:lnTo>
                  <a:lnTo>
                    <a:pt x="240970" y="6828"/>
                  </a:lnTo>
                  <a:close/>
                  <a:moveTo>
                    <a:pt x="130927" y="7029"/>
                  </a:moveTo>
                  <a:lnTo>
                    <a:pt x="130726" y="7230"/>
                  </a:lnTo>
                  <a:lnTo>
                    <a:pt x="130726" y="7029"/>
                  </a:lnTo>
                  <a:close/>
                  <a:moveTo>
                    <a:pt x="169081" y="7029"/>
                  </a:moveTo>
                  <a:lnTo>
                    <a:pt x="169081" y="7230"/>
                  </a:lnTo>
                  <a:lnTo>
                    <a:pt x="168880" y="7029"/>
                  </a:lnTo>
                  <a:close/>
                  <a:moveTo>
                    <a:pt x="181732" y="7029"/>
                  </a:moveTo>
                  <a:lnTo>
                    <a:pt x="181732" y="7230"/>
                  </a:lnTo>
                  <a:lnTo>
                    <a:pt x="181531" y="7029"/>
                  </a:lnTo>
                  <a:close/>
                  <a:moveTo>
                    <a:pt x="219283" y="6226"/>
                  </a:moveTo>
                  <a:lnTo>
                    <a:pt x="219885" y="6828"/>
                  </a:lnTo>
                  <a:lnTo>
                    <a:pt x="220889" y="6628"/>
                  </a:lnTo>
                  <a:lnTo>
                    <a:pt x="220889" y="6828"/>
                  </a:lnTo>
                  <a:lnTo>
                    <a:pt x="220287" y="7029"/>
                  </a:lnTo>
                  <a:lnTo>
                    <a:pt x="219885" y="7230"/>
                  </a:lnTo>
                  <a:lnTo>
                    <a:pt x="219484" y="7230"/>
                  </a:lnTo>
                  <a:lnTo>
                    <a:pt x="219484" y="6828"/>
                  </a:lnTo>
                  <a:lnTo>
                    <a:pt x="219283" y="6427"/>
                  </a:lnTo>
                  <a:lnTo>
                    <a:pt x="219283" y="6226"/>
                  </a:lnTo>
                  <a:close/>
                  <a:moveTo>
                    <a:pt x="227917" y="7029"/>
                  </a:moveTo>
                  <a:lnTo>
                    <a:pt x="228118" y="7230"/>
                  </a:lnTo>
                  <a:lnTo>
                    <a:pt x="227717" y="7029"/>
                  </a:lnTo>
                  <a:close/>
                  <a:moveTo>
                    <a:pt x="229725" y="7029"/>
                  </a:moveTo>
                  <a:lnTo>
                    <a:pt x="229725" y="7230"/>
                  </a:lnTo>
                  <a:lnTo>
                    <a:pt x="229524" y="7029"/>
                  </a:lnTo>
                  <a:close/>
                  <a:moveTo>
                    <a:pt x="238560" y="6226"/>
                  </a:moveTo>
                  <a:lnTo>
                    <a:pt x="238761" y="6427"/>
                  </a:lnTo>
                  <a:lnTo>
                    <a:pt x="239364" y="7029"/>
                  </a:lnTo>
                  <a:lnTo>
                    <a:pt x="239163" y="7230"/>
                  </a:lnTo>
                  <a:lnTo>
                    <a:pt x="238962" y="7230"/>
                  </a:lnTo>
                  <a:lnTo>
                    <a:pt x="238560" y="6828"/>
                  </a:lnTo>
                  <a:lnTo>
                    <a:pt x="238560" y="6628"/>
                  </a:lnTo>
                  <a:lnTo>
                    <a:pt x="238560" y="6226"/>
                  </a:lnTo>
                  <a:close/>
                  <a:moveTo>
                    <a:pt x="131128" y="7230"/>
                  </a:moveTo>
                  <a:lnTo>
                    <a:pt x="131329" y="7431"/>
                  </a:lnTo>
                  <a:lnTo>
                    <a:pt x="130927" y="7431"/>
                  </a:lnTo>
                  <a:lnTo>
                    <a:pt x="131128" y="7230"/>
                  </a:lnTo>
                  <a:close/>
                  <a:moveTo>
                    <a:pt x="156631" y="6427"/>
                  </a:moveTo>
                  <a:lnTo>
                    <a:pt x="157434" y="6628"/>
                  </a:lnTo>
                  <a:lnTo>
                    <a:pt x="157835" y="6828"/>
                  </a:lnTo>
                  <a:lnTo>
                    <a:pt x="158036" y="7029"/>
                  </a:lnTo>
                  <a:lnTo>
                    <a:pt x="158036" y="7230"/>
                  </a:lnTo>
                  <a:lnTo>
                    <a:pt x="157835" y="7431"/>
                  </a:lnTo>
                  <a:lnTo>
                    <a:pt x="157835" y="7230"/>
                  </a:lnTo>
                  <a:lnTo>
                    <a:pt x="157835" y="6828"/>
                  </a:lnTo>
                  <a:lnTo>
                    <a:pt x="157434" y="7029"/>
                  </a:lnTo>
                  <a:lnTo>
                    <a:pt x="156831" y="7029"/>
                  </a:lnTo>
                  <a:lnTo>
                    <a:pt x="156229" y="6628"/>
                  </a:lnTo>
                  <a:lnTo>
                    <a:pt x="156229" y="6427"/>
                  </a:lnTo>
                  <a:close/>
                  <a:moveTo>
                    <a:pt x="163056" y="7230"/>
                  </a:moveTo>
                  <a:lnTo>
                    <a:pt x="162856" y="7431"/>
                  </a:lnTo>
                  <a:lnTo>
                    <a:pt x="162655" y="7431"/>
                  </a:lnTo>
                  <a:lnTo>
                    <a:pt x="162856" y="7230"/>
                  </a:lnTo>
                  <a:close/>
                  <a:moveTo>
                    <a:pt x="204423" y="7230"/>
                  </a:moveTo>
                  <a:lnTo>
                    <a:pt x="204825" y="7431"/>
                  </a:lnTo>
                  <a:lnTo>
                    <a:pt x="204222" y="7431"/>
                  </a:lnTo>
                  <a:lnTo>
                    <a:pt x="204222" y="7230"/>
                  </a:lnTo>
                  <a:close/>
                  <a:moveTo>
                    <a:pt x="217275" y="7029"/>
                  </a:moveTo>
                  <a:lnTo>
                    <a:pt x="217475" y="7230"/>
                  </a:lnTo>
                  <a:lnTo>
                    <a:pt x="217275" y="7431"/>
                  </a:lnTo>
                  <a:lnTo>
                    <a:pt x="216873" y="7029"/>
                  </a:lnTo>
                  <a:close/>
                  <a:moveTo>
                    <a:pt x="221492" y="7230"/>
                  </a:moveTo>
                  <a:lnTo>
                    <a:pt x="221291" y="7431"/>
                  </a:lnTo>
                  <a:lnTo>
                    <a:pt x="220889" y="7431"/>
                  </a:lnTo>
                  <a:lnTo>
                    <a:pt x="221090" y="7230"/>
                  </a:lnTo>
                  <a:close/>
                  <a:moveTo>
                    <a:pt x="222496" y="6628"/>
                  </a:moveTo>
                  <a:lnTo>
                    <a:pt x="222696" y="6828"/>
                  </a:lnTo>
                  <a:lnTo>
                    <a:pt x="222696" y="7230"/>
                  </a:lnTo>
                  <a:lnTo>
                    <a:pt x="223098" y="7230"/>
                  </a:lnTo>
                  <a:lnTo>
                    <a:pt x="222897" y="7431"/>
                  </a:lnTo>
                  <a:lnTo>
                    <a:pt x="222496" y="7230"/>
                  </a:lnTo>
                  <a:lnTo>
                    <a:pt x="222295" y="6628"/>
                  </a:lnTo>
                  <a:close/>
                  <a:moveTo>
                    <a:pt x="224303" y="6828"/>
                  </a:moveTo>
                  <a:lnTo>
                    <a:pt x="224504" y="7029"/>
                  </a:lnTo>
                  <a:lnTo>
                    <a:pt x="224303" y="7029"/>
                  </a:lnTo>
                  <a:lnTo>
                    <a:pt x="224102" y="7431"/>
                  </a:lnTo>
                  <a:lnTo>
                    <a:pt x="224102" y="7029"/>
                  </a:lnTo>
                  <a:lnTo>
                    <a:pt x="224303" y="6828"/>
                  </a:lnTo>
                  <a:close/>
                  <a:moveTo>
                    <a:pt x="229323" y="7230"/>
                  </a:moveTo>
                  <a:lnTo>
                    <a:pt x="229323" y="7431"/>
                  </a:lnTo>
                  <a:lnTo>
                    <a:pt x="229122" y="7431"/>
                  </a:lnTo>
                  <a:lnTo>
                    <a:pt x="229122" y="7230"/>
                  </a:lnTo>
                  <a:close/>
                  <a:moveTo>
                    <a:pt x="239564" y="6628"/>
                  </a:moveTo>
                  <a:lnTo>
                    <a:pt x="240167" y="6828"/>
                  </a:lnTo>
                  <a:lnTo>
                    <a:pt x="240568" y="7029"/>
                  </a:lnTo>
                  <a:lnTo>
                    <a:pt x="240568" y="7230"/>
                  </a:lnTo>
                  <a:lnTo>
                    <a:pt x="239966" y="7431"/>
                  </a:lnTo>
                  <a:lnTo>
                    <a:pt x="239564" y="7431"/>
                  </a:lnTo>
                  <a:lnTo>
                    <a:pt x="239564" y="7230"/>
                  </a:lnTo>
                  <a:lnTo>
                    <a:pt x="239765" y="7029"/>
                  </a:lnTo>
                  <a:lnTo>
                    <a:pt x="239564" y="6628"/>
                  </a:lnTo>
                  <a:close/>
                  <a:moveTo>
                    <a:pt x="129923" y="7029"/>
                  </a:moveTo>
                  <a:lnTo>
                    <a:pt x="129321" y="7632"/>
                  </a:lnTo>
                  <a:lnTo>
                    <a:pt x="128919" y="7632"/>
                  </a:lnTo>
                  <a:lnTo>
                    <a:pt x="128718" y="7230"/>
                  </a:lnTo>
                  <a:lnTo>
                    <a:pt x="129321" y="7029"/>
                  </a:lnTo>
                  <a:close/>
                  <a:moveTo>
                    <a:pt x="134943" y="7230"/>
                  </a:moveTo>
                  <a:lnTo>
                    <a:pt x="134743" y="7632"/>
                  </a:lnTo>
                  <a:lnTo>
                    <a:pt x="134140" y="7632"/>
                  </a:lnTo>
                  <a:lnTo>
                    <a:pt x="134943" y="7230"/>
                  </a:lnTo>
                  <a:close/>
                  <a:moveTo>
                    <a:pt x="157434" y="7431"/>
                  </a:moveTo>
                  <a:lnTo>
                    <a:pt x="157434" y="7632"/>
                  </a:lnTo>
                  <a:lnTo>
                    <a:pt x="157233" y="7632"/>
                  </a:lnTo>
                  <a:lnTo>
                    <a:pt x="157233" y="7431"/>
                  </a:lnTo>
                  <a:close/>
                  <a:moveTo>
                    <a:pt x="164061" y="6628"/>
                  </a:moveTo>
                  <a:lnTo>
                    <a:pt x="164061" y="6828"/>
                  </a:lnTo>
                  <a:lnTo>
                    <a:pt x="164663" y="7029"/>
                  </a:lnTo>
                  <a:lnTo>
                    <a:pt x="165065" y="7230"/>
                  </a:lnTo>
                  <a:lnTo>
                    <a:pt x="165065" y="7431"/>
                  </a:lnTo>
                  <a:lnTo>
                    <a:pt x="164864" y="7632"/>
                  </a:lnTo>
                  <a:lnTo>
                    <a:pt x="163860" y="7632"/>
                  </a:lnTo>
                  <a:lnTo>
                    <a:pt x="163257" y="7431"/>
                  </a:lnTo>
                  <a:lnTo>
                    <a:pt x="163458" y="7029"/>
                  </a:lnTo>
                  <a:lnTo>
                    <a:pt x="163860" y="6628"/>
                  </a:lnTo>
                  <a:close/>
                  <a:moveTo>
                    <a:pt x="184342" y="7029"/>
                  </a:moveTo>
                  <a:lnTo>
                    <a:pt x="184543" y="7632"/>
                  </a:lnTo>
                  <a:lnTo>
                    <a:pt x="184141" y="7632"/>
                  </a:lnTo>
                  <a:lnTo>
                    <a:pt x="184342" y="7029"/>
                  </a:lnTo>
                  <a:close/>
                  <a:moveTo>
                    <a:pt x="185346" y="7230"/>
                  </a:moveTo>
                  <a:lnTo>
                    <a:pt x="185346" y="7431"/>
                  </a:lnTo>
                  <a:lnTo>
                    <a:pt x="185145" y="7632"/>
                  </a:lnTo>
                  <a:lnTo>
                    <a:pt x="184744" y="7431"/>
                  </a:lnTo>
                  <a:lnTo>
                    <a:pt x="184744" y="7230"/>
                  </a:lnTo>
                  <a:lnTo>
                    <a:pt x="184945" y="7431"/>
                  </a:lnTo>
                  <a:lnTo>
                    <a:pt x="185346" y="7230"/>
                  </a:lnTo>
                  <a:close/>
                  <a:moveTo>
                    <a:pt x="218480" y="7230"/>
                  </a:moveTo>
                  <a:lnTo>
                    <a:pt x="218480" y="7632"/>
                  </a:lnTo>
                  <a:lnTo>
                    <a:pt x="218078" y="7632"/>
                  </a:lnTo>
                  <a:lnTo>
                    <a:pt x="217676" y="7431"/>
                  </a:lnTo>
                  <a:lnTo>
                    <a:pt x="218279" y="7431"/>
                  </a:lnTo>
                  <a:lnTo>
                    <a:pt x="218480" y="7230"/>
                  </a:lnTo>
                  <a:close/>
                  <a:moveTo>
                    <a:pt x="226913" y="7431"/>
                  </a:moveTo>
                  <a:lnTo>
                    <a:pt x="227114" y="7632"/>
                  </a:lnTo>
                  <a:lnTo>
                    <a:pt x="226713" y="7632"/>
                  </a:lnTo>
                  <a:lnTo>
                    <a:pt x="226913" y="7431"/>
                  </a:lnTo>
                  <a:close/>
                  <a:moveTo>
                    <a:pt x="241372" y="7431"/>
                  </a:moveTo>
                  <a:lnTo>
                    <a:pt x="241372" y="7632"/>
                  </a:lnTo>
                  <a:lnTo>
                    <a:pt x="241171" y="7431"/>
                  </a:lnTo>
                  <a:close/>
                  <a:moveTo>
                    <a:pt x="136751" y="7230"/>
                  </a:moveTo>
                  <a:lnTo>
                    <a:pt x="137353" y="7632"/>
                  </a:lnTo>
                  <a:lnTo>
                    <a:pt x="136550" y="7832"/>
                  </a:lnTo>
                  <a:lnTo>
                    <a:pt x="136751" y="7230"/>
                  </a:lnTo>
                  <a:close/>
                  <a:moveTo>
                    <a:pt x="162856" y="7632"/>
                  </a:moveTo>
                  <a:lnTo>
                    <a:pt x="163056" y="7832"/>
                  </a:lnTo>
                  <a:lnTo>
                    <a:pt x="162856" y="7832"/>
                  </a:lnTo>
                  <a:lnTo>
                    <a:pt x="162856" y="7632"/>
                  </a:lnTo>
                  <a:close/>
                  <a:moveTo>
                    <a:pt x="165868" y="7230"/>
                  </a:moveTo>
                  <a:lnTo>
                    <a:pt x="166269" y="7431"/>
                  </a:lnTo>
                  <a:lnTo>
                    <a:pt x="166671" y="7632"/>
                  </a:lnTo>
                  <a:lnTo>
                    <a:pt x="166069" y="7832"/>
                  </a:lnTo>
                  <a:lnTo>
                    <a:pt x="165868" y="7632"/>
                  </a:lnTo>
                  <a:lnTo>
                    <a:pt x="166069" y="7431"/>
                  </a:lnTo>
                  <a:lnTo>
                    <a:pt x="165667" y="7230"/>
                  </a:lnTo>
                  <a:close/>
                  <a:moveTo>
                    <a:pt x="175908" y="7632"/>
                  </a:moveTo>
                  <a:lnTo>
                    <a:pt x="176109" y="7832"/>
                  </a:lnTo>
                  <a:lnTo>
                    <a:pt x="175507" y="7632"/>
                  </a:lnTo>
                  <a:close/>
                  <a:moveTo>
                    <a:pt x="182334" y="7230"/>
                  </a:moveTo>
                  <a:lnTo>
                    <a:pt x="182736" y="7632"/>
                  </a:lnTo>
                  <a:lnTo>
                    <a:pt x="182535" y="7832"/>
                  </a:lnTo>
                  <a:lnTo>
                    <a:pt x="182133" y="7632"/>
                  </a:lnTo>
                  <a:lnTo>
                    <a:pt x="182133" y="7431"/>
                  </a:lnTo>
                  <a:lnTo>
                    <a:pt x="182133" y="7230"/>
                  </a:lnTo>
                  <a:close/>
                  <a:moveTo>
                    <a:pt x="203218" y="7029"/>
                  </a:moveTo>
                  <a:lnTo>
                    <a:pt x="203419" y="7230"/>
                  </a:lnTo>
                  <a:lnTo>
                    <a:pt x="203218" y="7431"/>
                  </a:lnTo>
                  <a:lnTo>
                    <a:pt x="203218" y="7832"/>
                  </a:lnTo>
                  <a:lnTo>
                    <a:pt x="203017" y="7832"/>
                  </a:lnTo>
                  <a:lnTo>
                    <a:pt x="202816" y="7431"/>
                  </a:lnTo>
                  <a:lnTo>
                    <a:pt x="202816" y="7230"/>
                  </a:lnTo>
                  <a:lnTo>
                    <a:pt x="203218" y="7029"/>
                  </a:lnTo>
                  <a:close/>
                  <a:moveTo>
                    <a:pt x="210246" y="7632"/>
                  </a:moveTo>
                  <a:lnTo>
                    <a:pt x="210447" y="7832"/>
                  </a:lnTo>
                  <a:lnTo>
                    <a:pt x="210046" y="7832"/>
                  </a:lnTo>
                  <a:lnTo>
                    <a:pt x="210046" y="7632"/>
                  </a:lnTo>
                  <a:close/>
                  <a:moveTo>
                    <a:pt x="221492" y="7632"/>
                  </a:moveTo>
                  <a:lnTo>
                    <a:pt x="221291" y="7832"/>
                  </a:lnTo>
                  <a:lnTo>
                    <a:pt x="221090" y="7632"/>
                  </a:lnTo>
                  <a:close/>
                  <a:moveTo>
                    <a:pt x="229926" y="7632"/>
                  </a:moveTo>
                  <a:lnTo>
                    <a:pt x="230126" y="7832"/>
                  </a:lnTo>
                  <a:lnTo>
                    <a:pt x="228520" y="7832"/>
                  </a:lnTo>
                  <a:lnTo>
                    <a:pt x="228922" y="7632"/>
                  </a:lnTo>
                  <a:close/>
                  <a:moveTo>
                    <a:pt x="231934" y="7230"/>
                  </a:moveTo>
                  <a:lnTo>
                    <a:pt x="232335" y="7632"/>
                  </a:lnTo>
                  <a:lnTo>
                    <a:pt x="231934" y="7632"/>
                  </a:lnTo>
                  <a:lnTo>
                    <a:pt x="232134" y="7832"/>
                  </a:lnTo>
                  <a:lnTo>
                    <a:pt x="231733" y="7832"/>
                  </a:lnTo>
                  <a:lnTo>
                    <a:pt x="231934" y="7632"/>
                  </a:lnTo>
                  <a:lnTo>
                    <a:pt x="231733" y="7632"/>
                  </a:lnTo>
                  <a:lnTo>
                    <a:pt x="231934" y="7230"/>
                  </a:lnTo>
                  <a:close/>
                  <a:moveTo>
                    <a:pt x="232938" y="7431"/>
                  </a:moveTo>
                  <a:lnTo>
                    <a:pt x="233139" y="7632"/>
                  </a:lnTo>
                  <a:lnTo>
                    <a:pt x="233139" y="7832"/>
                  </a:lnTo>
                  <a:lnTo>
                    <a:pt x="232938" y="7632"/>
                  </a:lnTo>
                  <a:lnTo>
                    <a:pt x="232938" y="7431"/>
                  </a:lnTo>
                  <a:close/>
                  <a:moveTo>
                    <a:pt x="246994" y="7431"/>
                  </a:moveTo>
                  <a:lnTo>
                    <a:pt x="247195" y="7632"/>
                  </a:lnTo>
                  <a:lnTo>
                    <a:pt x="246994" y="7832"/>
                  </a:lnTo>
                  <a:lnTo>
                    <a:pt x="246793" y="7832"/>
                  </a:lnTo>
                  <a:lnTo>
                    <a:pt x="246593" y="7431"/>
                  </a:lnTo>
                  <a:close/>
                  <a:moveTo>
                    <a:pt x="142775" y="7632"/>
                  </a:moveTo>
                  <a:lnTo>
                    <a:pt x="142976" y="7832"/>
                  </a:lnTo>
                  <a:lnTo>
                    <a:pt x="142373" y="8033"/>
                  </a:lnTo>
                  <a:lnTo>
                    <a:pt x="142373" y="8033"/>
                  </a:lnTo>
                  <a:lnTo>
                    <a:pt x="142775" y="7832"/>
                  </a:lnTo>
                  <a:lnTo>
                    <a:pt x="142775" y="7632"/>
                  </a:lnTo>
                  <a:close/>
                  <a:moveTo>
                    <a:pt x="201612" y="7832"/>
                  </a:moveTo>
                  <a:lnTo>
                    <a:pt x="201612" y="8033"/>
                  </a:lnTo>
                  <a:lnTo>
                    <a:pt x="201411" y="8033"/>
                  </a:lnTo>
                  <a:lnTo>
                    <a:pt x="201411" y="7832"/>
                  </a:lnTo>
                  <a:close/>
                  <a:moveTo>
                    <a:pt x="239966" y="7632"/>
                  </a:moveTo>
                  <a:lnTo>
                    <a:pt x="239966" y="7832"/>
                  </a:lnTo>
                  <a:lnTo>
                    <a:pt x="239564" y="8033"/>
                  </a:lnTo>
                  <a:lnTo>
                    <a:pt x="239564" y="7832"/>
                  </a:lnTo>
                  <a:lnTo>
                    <a:pt x="239765" y="7632"/>
                  </a:lnTo>
                  <a:close/>
                  <a:moveTo>
                    <a:pt x="241572" y="7832"/>
                  </a:moveTo>
                  <a:lnTo>
                    <a:pt x="241372" y="8033"/>
                  </a:lnTo>
                  <a:lnTo>
                    <a:pt x="241171" y="7832"/>
                  </a:lnTo>
                  <a:close/>
                  <a:moveTo>
                    <a:pt x="212254" y="7832"/>
                  </a:moveTo>
                  <a:lnTo>
                    <a:pt x="212455" y="8234"/>
                  </a:lnTo>
                  <a:lnTo>
                    <a:pt x="212455" y="8234"/>
                  </a:lnTo>
                  <a:lnTo>
                    <a:pt x="212054" y="8033"/>
                  </a:lnTo>
                  <a:lnTo>
                    <a:pt x="211652" y="8033"/>
                  </a:lnTo>
                  <a:lnTo>
                    <a:pt x="211652" y="7832"/>
                  </a:lnTo>
                  <a:close/>
                  <a:moveTo>
                    <a:pt x="107433" y="8033"/>
                  </a:moveTo>
                  <a:lnTo>
                    <a:pt x="107232" y="8234"/>
                  </a:lnTo>
                  <a:lnTo>
                    <a:pt x="106830" y="8033"/>
                  </a:lnTo>
                  <a:close/>
                  <a:moveTo>
                    <a:pt x="115063" y="8033"/>
                  </a:moveTo>
                  <a:lnTo>
                    <a:pt x="115063" y="8234"/>
                  </a:lnTo>
                  <a:lnTo>
                    <a:pt x="114862" y="8234"/>
                  </a:lnTo>
                  <a:lnTo>
                    <a:pt x="114862" y="8033"/>
                  </a:lnTo>
                  <a:close/>
                  <a:moveTo>
                    <a:pt x="144582" y="8033"/>
                  </a:moveTo>
                  <a:lnTo>
                    <a:pt x="144582" y="8234"/>
                  </a:lnTo>
                  <a:lnTo>
                    <a:pt x="144381" y="8033"/>
                  </a:lnTo>
                  <a:close/>
                  <a:moveTo>
                    <a:pt x="178920" y="8033"/>
                  </a:moveTo>
                  <a:lnTo>
                    <a:pt x="178920" y="8234"/>
                  </a:lnTo>
                  <a:lnTo>
                    <a:pt x="178719" y="8033"/>
                  </a:lnTo>
                  <a:close/>
                  <a:moveTo>
                    <a:pt x="183941" y="7832"/>
                  </a:moveTo>
                  <a:lnTo>
                    <a:pt x="184141" y="8033"/>
                  </a:lnTo>
                  <a:lnTo>
                    <a:pt x="183941" y="8033"/>
                  </a:lnTo>
                  <a:lnTo>
                    <a:pt x="183740" y="8234"/>
                  </a:lnTo>
                  <a:lnTo>
                    <a:pt x="183539" y="8033"/>
                  </a:lnTo>
                  <a:lnTo>
                    <a:pt x="183740" y="8033"/>
                  </a:lnTo>
                  <a:lnTo>
                    <a:pt x="183941" y="7832"/>
                  </a:lnTo>
                  <a:close/>
                  <a:moveTo>
                    <a:pt x="192374" y="8033"/>
                  </a:moveTo>
                  <a:lnTo>
                    <a:pt x="192174" y="8234"/>
                  </a:lnTo>
                  <a:lnTo>
                    <a:pt x="191973" y="8234"/>
                  </a:lnTo>
                  <a:lnTo>
                    <a:pt x="192174" y="8033"/>
                  </a:lnTo>
                  <a:close/>
                  <a:moveTo>
                    <a:pt x="206230" y="7832"/>
                  </a:moveTo>
                  <a:lnTo>
                    <a:pt x="206431" y="8033"/>
                  </a:lnTo>
                  <a:lnTo>
                    <a:pt x="206029" y="8234"/>
                  </a:lnTo>
                  <a:lnTo>
                    <a:pt x="205829" y="8033"/>
                  </a:lnTo>
                  <a:lnTo>
                    <a:pt x="206230" y="7832"/>
                  </a:lnTo>
                  <a:close/>
                  <a:moveTo>
                    <a:pt x="222696" y="7431"/>
                  </a:moveTo>
                  <a:lnTo>
                    <a:pt x="222094" y="7632"/>
                  </a:lnTo>
                  <a:lnTo>
                    <a:pt x="222094" y="7832"/>
                  </a:lnTo>
                  <a:lnTo>
                    <a:pt x="224102" y="7832"/>
                  </a:lnTo>
                  <a:lnTo>
                    <a:pt x="224102" y="8033"/>
                  </a:lnTo>
                  <a:lnTo>
                    <a:pt x="223701" y="8234"/>
                  </a:lnTo>
                  <a:lnTo>
                    <a:pt x="223098" y="8234"/>
                  </a:lnTo>
                  <a:lnTo>
                    <a:pt x="222496" y="8033"/>
                  </a:lnTo>
                  <a:lnTo>
                    <a:pt x="222094" y="7832"/>
                  </a:lnTo>
                  <a:lnTo>
                    <a:pt x="221893" y="7632"/>
                  </a:lnTo>
                  <a:lnTo>
                    <a:pt x="222295" y="7431"/>
                  </a:lnTo>
                  <a:close/>
                  <a:moveTo>
                    <a:pt x="225909" y="8033"/>
                  </a:moveTo>
                  <a:lnTo>
                    <a:pt x="226311" y="8234"/>
                  </a:lnTo>
                  <a:lnTo>
                    <a:pt x="226110" y="8234"/>
                  </a:lnTo>
                  <a:lnTo>
                    <a:pt x="225909" y="8033"/>
                  </a:lnTo>
                  <a:close/>
                  <a:moveTo>
                    <a:pt x="182736" y="8234"/>
                  </a:moveTo>
                  <a:lnTo>
                    <a:pt x="182736" y="8435"/>
                  </a:lnTo>
                  <a:lnTo>
                    <a:pt x="182535" y="8234"/>
                  </a:lnTo>
                  <a:close/>
                  <a:moveTo>
                    <a:pt x="187354" y="8033"/>
                  </a:moveTo>
                  <a:lnTo>
                    <a:pt x="187957" y="8234"/>
                  </a:lnTo>
                  <a:lnTo>
                    <a:pt x="188358" y="8435"/>
                  </a:lnTo>
                  <a:lnTo>
                    <a:pt x="187756" y="8435"/>
                  </a:lnTo>
                  <a:lnTo>
                    <a:pt x="187354" y="8234"/>
                  </a:lnTo>
                  <a:lnTo>
                    <a:pt x="187354" y="8033"/>
                  </a:lnTo>
                  <a:close/>
                  <a:moveTo>
                    <a:pt x="225106" y="8033"/>
                  </a:moveTo>
                  <a:lnTo>
                    <a:pt x="224905" y="8435"/>
                  </a:lnTo>
                  <a:lnTo>
                    <a:pt x="224504" y="8234"/>
                  </a:lnTo>
                  <a:lnTo>
                    <a:pt x="224905" y="8033"/>
                  </a:lnTo>
                  <a:close/>
                  <a:moveTo>
                    <a:pt x="249404" y="8234"/>
                  </a:moveTo>
                  <a:lnTo>
                    <a:pt x="249404" y="8435"/>
                  </a:lnTo>
                  <a:lnTo>
                    <a:pt x="249203" y="8435"/>
                  </a:lnTo>
                  <a:lnTo>
                    <a:pt x="249203" y="8234"/>
                  </a:lnTo>
                  <a:close/>
                  <a:moveTo>
                    <a:pt x="184543" y="8435"/>
                  </a:moveTo>
                  <a:lnTo>
                    <a:pt x="184744" y="8636"/>
                  </a:lnTo>
                  <a:lnTo>
                    <a:pt x="184543" y="8636"/>
                  </a:lnTo>
                  <a:lnTo>
                    <a:pt x="184543" y="8435"/>
                  </a:lnTo>
                  <a:close/>
                  <a:moveTo>
                    <a:pt x="216672" y="8435"/>
                  </a:moveTo>
                  <a:lnTo>
                    <a:pt x="216672" y="8636"/>
                  </a:lnTo>
                  <a:lnTo>
                    <a:pt x="216471" y="8636"/>
                  </a:lnTo>
                  <a:lnTo>
                    <a:pt x="216471" y="8435"/>
                  </a:lnTo>
                  <a:close/>
                  <a:moveTo>
                    <a:pt x="220889" y="8234"/>
                  </a:moveTo>
                  <a:lnTo>
                    <a:pt x="220889" y="8636"/>
                  </a:lnTo>
                  <a:lnTo>
                    <a:pt x="220688" y="8435"/>
                  </a:lnTo>
                  <a:lnTo>
                    <a:pt x="220889" y="8234"/>
                  </a:lnTo>
                  <a:close/>
                  <a:moveTo>
                    <a:pt x="233139" y="8435"/>
                  </a:moveTo>
                  <a:lnTo>
                    <a:pt x="233139" y="8636"/>
                  </a:lnTo>
                  <a:lnTo>
                    <a:pt x="232737" y="8636"/>
                  </a:lnTo>
                  <a:lnTo>
                    <a:pt x="232737" y="8435"/>
                  </a:lnTo>
                  <a:close/>
                  <a:moveTo>
                    <a:pt x="239163" y="8435"/>
                  </a:moveTo>
                  <a:lnTo>
                    <a:pt x="238962" y="8636"/>
                  </a:lnTo>
                  <a:lnTo>
                    <a:pt x="238761" y="8636"/>
                  </a:lnTo>
                  <a:lnTo>
                    <a:pt x="238962" y="8435"/>
                  </a:lnTo>
                  <a:close/>
                  <a:moveTo>
                    <a:pt x="250810" y="8033"/>
                  </a:moveTo>
                  <a:lnTo>
                    <a:pt x="251412" y="8234"/>
                  </a:lnTo>
                  <a:lnTo>
                    <a:pt x="251412" y="8435"/>
                  </a:lnTo>
                  <a:lnTo>
                    <a:pt x="251211" y="8435"/>
                  </a:lnTo>
                  <a:lnTo>
                    <a:pt x="251211" y="8636"/>
                  </a:lnTo>
                  <a:lnTo>
                    <a:pt x="250810" y="8435"/>
                  </a:lnTo>
                  <a:lnTo>
                    <a:pt x="250609" y="8234"/>
                  </a:lnTo>
                  <a:lnTo>
                    <a:pt x="250207" y="8435"/>
                  </a:lnTo>
                  <a:lnTo>
                    <a:pt x="250207" y="8033"/>
                  </a:lnTo>
                  <a:close/>
                  <a:moveTo>
                    <a:pt x="122092" y="8636"/>
                  </a:moveTo>
                  <a:lnTo>
                    <a:pt x="122292" y="8836"/>
                  </a:lnTo>
                  <a:lnTo>
                    <a:pt x="121891" y="8836"/>
                  </a:lnTo>
                  <a:lnTo>
                    <a:pt x="122092" y="8636"/>
                  </a:lnTo>
                  <a:close/>
                  <a:moveTo>
                    <a:pt x="128116" y="8636"/>
                  </a:moveTo>
                  <a:lnTo>
                    <a:pt x="128317" y="8836"/>
                  </a:lnTo>
                  <a:lnTo>
                    <a:pt x="128116" y="8836"/>
                  </a:lnTo>
                  <a:lnTo>
                    <a:pt x="128116" y="8636"/>
                  </a:lnTo>
                  <a:close/>
                  <a:moveTo>
                    <a:pt x="204825" y="8234"/>
                  </a:moveTo>
                  <a:lnTo>
                    <a:pt x="205226" y="8435"/>
                  </a:lnTo>
                  <a:lnTo>
                    <a:pt x="205226" y="8836"/>
                  </a:lnTo>
                  <a:lnTo>
                    <a:pt x="204825" y="8836"/>
                  </a:lnTo>
                  <a:lnTo>
                    <a:pt x="204825" y="8636"/>
                  </a:lnTo>
                  <a:lnTo>
                    <a:pt x="204825" y="8435"/>
                  </a:lnTo>
                  <a:lnTo>
                    <a:pt x="204423" y="8636"/>
                  </a:lnTo>
                  <a:lnTo>
                    <a:pt x="204624" y="8234"/>
                  </a:lnTo>
                  <a:close/>
                  <a:moveTo>
                    <a:pt x="210138" y="8728"/>
                  </a:moveTo>
                  <a:lnTo>
                    <a:pt x="210090" y="8758"/>
                  </a:lnTo>
                  <a:lnTo>
                    <a:pt x="210090" y="8758"/>
                  </a:lnTo>
                  <a:lnTo>
                    <a:pt x="210246" y="8836"/>
                  </a:lnTo>
                  <a:lnTo>
                    <a:pt x="210138" y="8728"/>
                  </a:lnTo>
                  <a:close/>
                  <a:moveTo>
                    <a:pt x="219484" y="8234"/>
                  </a:moveTo>
                  <a:lnTo>
                    <a:pt x="219082" y="8636"/>
                  </a:lnTo>
                  <a:lnTo>
                    <a:pt x="218680" y="8836"/>
                  </a:lnTo>
                  <a:lnTo>
                    <a:pt x="218480" y="8636"/>
                  </a:lnTo>
                  <a:lnTo>
                    <a:pt x="218680" y="8636"/>
                  </a:lnTo>
                  <a:lnTo>
                    <a:pt x="218881" y="8435"/>
                  </a:lnTo>
                  <a:lnTo>
                    <a:pt x="219082" y="8234"/>
                  </a:lnTo>
                  <a:close/>
                  <a:moveTo>
                    <a:pt x="223098" y="8636"/>
                  </a:moveTo>
                  <a:lnTo>
                    <a:pt x="223098" y="8836"/>
                  </a:lnTo>
                  <a:lnTo>
                    <a:pt x="222696" y="8836"/>
                  </a:lnTo>
                  <a:lnTo>
                    <a:pt x="222897" y="8636"/>
                  </a:lnTo>
                  <a:close/>
                  <a:moveTo>
                    <a:pt x="225909" y="8636"/>
                  </a:moveTo>
                  <a:lnTo>
                    <a:pt x="225909" y="8836"/>
                  </a:lnTo>
                  <a:lnTo>
                    <a:pt x="225307" y="8836"/>
                  </a:lnTo>
                  <a:lnTo>
                    <a:pt x="225909" y="8636"/>
                  </a:lnTo>
                  <a:close/>
                  <a:moveTo>
                    <a:pt x="230126" y="8636"/>
                  </a:moveTo>
                  <a:lnTo>
                    <a:pt x="230528" y="8836"/>
                  </a:lnTo>
                  <a:lnTo>
                    <a:pt x="230126" y="8836"/>
                  </a:lnTo>
                  <a:lnTo>
                    <a:pt x="230126" y="8636"/>
                  </a:lnTo>
                  <a:close/>
                  <a:moveTo>
                    <a:pt x="236351" y="8435"/>
                  </a:moveTo>
                  <a:lnTo>
                    <a:pt x="236552" y="8636"/>
                  </a:lnTo>
                  <a:lnTo>
                    <a:pt x="236954" y="8636"/>
                  </a:lnTo>
                  <a:lnTo>
                    <a:pt x="236753" y="8836"/>
                  </a:lnTo>
                  <a:lnTo>
                    <a:pt x="236351" y="8636"/>
                  </a:lnTo>
                  <a:lnTo>
                    <a:pt x="236351" y="8435"/>
                  </a:lnTo>
                  <a:close/>
                  <a:moveTo>
                    <a:pt x="96589" y="8836"/>
                  </a:moveTo>
                  <a:lnTo>
                    <a:pt x="96589" y="9037"/>
                  </a:lnTo>
                  <a:lnTo>
                    <a:pt x="96388" y="8836"/>
                  </a:lnTo>
                  <a:close/>
                  <a:moveTo>
                    <a:pt x="115063" y="8636"/>
                  </a:moveTo>
                  <a:lnTo>
                    <a:pt x="115063" y="8836"/>
                  </a:lnTo>
                  <a:lnTo>
                    <a:pt x="115264" y="8836"/>
                  </a:lnTo>
                  <a:lnTo>
                    <a:pt x="115063" y="9037"/>
                  </a:lnTo>
                  <a:lnTo>
                    <a:pt x="114862" y="9037"/>
                  </a:lnTo>
                  <a:lnTo>
                    <a:pt x="114662" y="8836"/>
                  </a:lnTo>
                  <a:lnTo>
                    <a:pt x="114862" y="8636"/>
                  </a:lnTo>
                  <a:close/>
                  <a:moveTo>
                    <a:pt x="190969" y="8435"/>
                  </a:moveTo>
                  <a:lnTo>
                    <a:pt x="191170" y="8636"/>
                  </a:lnTo>
                  <a:lnTo>
                    <a:pt x="191170" y="9037"/>
                  </a:lnTo>
                  <a:lnTo>
                    <a:pt x="190768" y="9037"/>
                  </a:lnTo>
                  <a:lnTo>
                    <a:pt x="190366" y="8836"/>
                  </a:lnTo>
                  <a:lnTo>
                    <a:pt x="190366" y="8636"/>
                  </a:lnTo>
                  <a:lnTo>
                    <a:pt x="190969" y="8435"/>
                  </a:lnTo>
                  <a:close/>
                  <a:moveTo>
                    <a:pt x="213459" y="8836"/>
                  </a:moveTo>
                  <a:lnTo>
                    <a:pt x="213258" y="9037"/>
                  </a:lnTo>
                  <a:lnTo>
                    <a:pt x="213058" y="9037"/>
                  </a:lnTo>
                  <a:lnTo>
                    <a:pt x="213258" y="8836"/>
                  </a:lnTo>
                  <a:close/>
                  <a:moveTo>
                    <a:pt x="215869" y="8435"/>
                  </a:moveTo>
                  <a:lnTo>
                    <a:pt x="216070" y="8636"/>
                  </a:lnTo>
                  <a:lnTo>
                    <a:pt x="216271" y="9037"/>
                  </a:lnTo>
                  <a:lnTo>
                    <a:pt x="215066" y="8836"/>
                  </a:lnTo>
                  <a:lnTo>
                    <a:pt x="215467" y="8435"/>
                  </a:lnTo>
                  <a:close/>
                  <a:moveTo>
                    <a:pt x="220287" y="8435"/>
                  </a:moveTo>
                  <a:lnTo>
                    <a:pt x="220287" y="9037"/>
                  </a:lnTo>
                  <a:lnTo>
                    <a:pt x="219885" y="8836"/>
                  </a:lnTo>
                  <a:lnTo>
                    <a:pt x="220287" y="8435"/>
                  </a:lnTo>
                  <a:close/>
                  <a:moveTo>
                    <a:pt x="224504" y="8836"/>
                  </a:moveTo>
                  <a:lnTo>
                    <a:pt x="224504" y="9037"/>
                  </a:lnTo>
                  <a:lnTo>
                    <a:pt x="224303" y="9037"/>
                  </a:lnTo>
                  <a:lnTo>
                    <a:pt x="224303" y="8836"/>
                  </a:lnTo>
                  <a:close/>
                  <a:moveTo>
                    <a:pt x="231733" y="8836"/>
                  </a:moveTo>
                  <a:lnTo>
                    <a:pt x="231733" y="9037"/>
                  </a:lnTo>
                  <a:lnTo>
                    <a:pt x="231532" y="9037"/>
                  </a:lnTo>
                  <a:lnTo>
                    <a:pt x="231532" y="8836"/>
                  </a:lnTo>
                  <a:close/>
                  <a:moveTo>
                    <a:pt x="100003" y="8836"/>
                  </a:moveTo>
                  <a:lnTo>
                    <a:pt x="99802" y="9037"/>
                  </a:lnTo>
                  <a:lnTo>
                    <a:pt x="99601" y="9238"/>
                  </a:lnTo>
                  <a:lnTo>
                    <a:pt x="99601" y="9037"/>
                  </a:lnTo>
                  <a:lnTo>
                    <a:pt x="100003" y="8836"/>
                  </a:lnTo>
                  <a:close/>
                  <a:moveTo>
                    <a:pt x="101007" y="8033"/>
                  </a:moveTo>
                  <a:lnTo>
                    <a:pt x="101007" y="8234"/>
                  </a:lnTo>
                  <a:lnTo>
                    <a:pt x="100806" y="8636"/>
                  </a:lnTo>
                  <a:lnTo>
                    <a:pt x="100605" y="8836"/>
                  </a:lnTo>
                  <a:lnTo>
                    <a:pt x="100404" y="9238"/>
                  </a:lnTo>
                  <a:lnTo>
                    <a:pt x="100404" y="9037"/>
                  </a:lnTo>
                  <a:lnTo>
                    <a:pt x="100605" y="8836"/>
                  </a:lnTo>
                  <a:lnTo>
                    <a:pt x="100404" y="8836"/>
                  </a:lnTo>
                  <a:lnTo>
                    <a:pt x="100003" y="8636"/>
                  </a:lnTo>
                  <a:lnTo>
                    <a:pt x="100204" y="8435"/>
                  </a:lnTo>
                  <a:lnTo>
                    <a:pt x="100605" y="8033"/>
                  </a:lnTo>
                  <a:close/>
                  <a:moveTo>
                    <a:pt x="127112" y="8435"/>
                  </a:moveTo>
                  <a:lnTo>
                    <a:pt x="127313" y="8836"/>
                  </a:lnTo>
                  <a:lnTo>
                    <a:pt x="127513" y="8836"/>
                  </a:lnTo>
                  <a:lnTo>
                    <a:pt x="127313" y="9238"/>
                  </a:lnTo>
                  <a:lnTo>
                    <a:pt x="126509" y="9238"/>
                  </a:lnTo>
                  <a:lnTo>
                    <a:pt x="126309" y="9037"/>
                  </a:lnTo>
                  <a:lnTo>
                    <a:pt x="126108" y="8435"/>
                  </a:lnTo>
                  <a:close/>
                  <a:moveTo>
                    <a:pt x="129923" y="9037"/>
                  </a:moveTo>
                  <a:lnTo>
                    <a:pt x="129923" y="9238"/>
                  </a:lnTo>
                  <a:lnTo>
                    <a:pt x="129722" y="9238"/>
                  </a:lnTo>
                  <a:lnTo>
                    <a:pt x="129923" y="9037"/>
                  </a:lnTo>
                  <a:close/>
                  <a:moveTo>
                    <a:pt x="131329" y="8836"/>
                  </a:moveTo>
                  <a:lnTo>
                    <a:pt x="131128" y="9238"/>
                  </a:lnTo>
                  <a:lnTo>
                    <a:pt x="131128" y="9037"/>
                  </a:lnTo>
                  <a:lnTo>
                    <a:pt x="131329" y="8836"/>
                  </a:lnTo>
                  <a:close/>
                  <a:moveTo>
                    <a:pt x="139562" y="9037"/>
                  </a:moveTo>
                  <a:lnTo>
                    <a:pt x="139562" y="9238"/>
                  </a:lnTo>
                  <a:lnTo>
                    <a:pt x="139160" y="9238"/>
                  </a:lnTo>
                  <a:lnTo>
                    <a:pt x="139160" y="9037"/>
                  </a:lnTo>
                  <a:close/>
                  <a:moveTo>
                    <a:pt x="181932" y="9037"/>
                  </a:moveTo>
                  <a:lnTo>
                    <a:pt x="182133" y="9238"/>
                  </a:lnTo>
                  <a:lnTo>
                    <a:pt x="181932" y="9238"/>
                  </a:lnTo>
                  <a:lnTo>
                    <a:pt x="181932" y="9037"/>
                  </a:lnTo>
                  <a:close/>
                  <a:moveTo>
                    <a:pt x="185949" y="8435"/>
                  </a:moveTo>
                  <a:lnTo>
                    <a:pt x="186752" y="8636"/>
                  </a:lnTo>
                  <a:lnTo>
                    <a:pt x="187354" y="9037"/>
                  </a:lnTo>
                  <a:lnTo>
                    <a:pt x="187555" y="9238"/>
                  </a:lnTo>
                  <a:lnTo>
                    <a:pt x="187354" y="9238"/>
                  </a:lnTo>
                  <a:lnTo>
                    <a:pt x="186752" y="9037"/>
                  </a:lnTo>
                  <a:lnTo>
                    <a:pt x="186350" y="8836"/>
                  </a:lnTo>
                  <a:lnTo>
                    <a:pt x="185145" y="8836"/>
                  </a:lnTo>
                  <a:lnTo>
                    <a:pt x="185547" y="8636"/>
                  </a:lnTo>
                  <a:lnTo>
                    <a:pt x="185949" y="8435"/>
                  </a:lnTo>
                  <a:close/>
                  <a:moveTo>
                    <a:pt x="224102" y="9037"/>
                  </a:moveTo>
                  <a:lnTo>
                    <a:pt x="224102" y="9238"/>
                  </a:lnTo>
                  <a:lnTo>
                    <a:pt x="223901" y="9037"/>
                  </a:lnTo>
                  <a:close/>
                  <a:moveTo>
                    <a:pt x="228319" y="7632"/>
                  </a:moveTo>
                  <a:lnTo>
                    <a:pt x="228118" y="7832"/>
                  </a:lnTo>
                  <a:lnTo>
                    <a:pt x="227717" y="7832"/>
                  </a:lnTo>
                  <a:lnTo>
                    <a:pt x="227516" y="8033"/>
                  </a:lnTo>
                  <a:lnTo>
                    <a:pt x="227717" y="8234"/>
                  </a:lnTo>
                  <a:lnTo>
                    <a:pt x="228520" y="8435"/>
                  </a:lnTo>
                  <a:lnTo>
                    <a:pt x="228721" y="8234"/>
                  </a:lnTo>
                  <a:lnTo>
                    <a:pt x="228922" y="8033"/>
                  </a:lnTo>
                  <a:lnTo>
                    <a:pt x="229122" y="8033"/>
                  </a:lnTo>
                  <a:lnTo>
                    <a:pt x="229122" y="8234"/>
                  </a:lnTo>
                  <a:lnTo>
                    <a:pt x="229323" y="8234"/>
                  </a:lnTo>
                  <a:lnTo>
                    <a:pt x="229323" y="8836"/>
                  </a:lnTo>
                  <a:lnTo>
                    <a:pt x="229323" y="9238"/>
                  </a:lnTo>
                  <a:lnTo>
                    <a:pt x="228721" y="9238"/>
                  </a:lnTo>
                  <a:lnTo>
                    <a:pt x="227516" y="9037"/>
                  </a:lnTo>
                  <a:lnTo>
                    <a:pt x="226913" y="9037"/>
                  </a:lnTo>
                  <a:lnTo>
                    <a:pt x="226311" y="9238"/>
                  </a:lnTo>
                  <a:lnTo>
                    <a:pt x="226311" y="8836"/>
                  </a:lnTo>
                  <a:lnTo>
                    <a:pt x="226512" y="8636"/>
                  </a:lnTo>
                  <a:lnTo>
                    <a:pt x="226713" y="8435"/>
                  </a:lnTo>
                  <a:lnTo>
                    <a:pt x="226913" y="8435"/>
                  </a:lnTo>
                  <a:lnTo>
                    <a:pt x="226512" y="8033"/>
                  </a:lnTo>
                  <a:lnTo>
                    <a:pt x="227917" y="7632"/>
                  </a:lnTo>
                  <a:close/>
                  <a:moveTo>
                    <a:pt x="236351" y="9037"/>
                  </a:moveTo>
                  <a:lnTo>
                    <a:pt x="236351" y="9238"/>
                  </a:lnTo>
                  <a:lnTo>
                    <a:pt x="236151" y="9238"/>
                  </a:lnTo>
                  <a:lnTo>
                    <a:pt x="236151" y="9037"/>
                  </a:lnTo>
                  <a:close/>
                  <a:moveTo>
                    <a:pt x="121891" y="9238"/>
                  </a:moveTo>
                  <a:lnTo>
                    <a:pt x="121891" y="9439"/>
                  </a:lnTo>
                  <a:lnTo>
                    <a:pt x="121690" y="9238"/>
                  </a:lnTo>
                  <a:close/>
                  <a:moveTo>
                    <a:pt x="186551" y="9037"/>
                  </a:moveTo>
                  <a:lnTo>
                    <a:pt x="186752" y="9238"/>
                  </a:lnTo>
                  <a:lnTo>
                    <a:pt x="186752" y="9439"/>
                  </a:lnTo>
                  <a:lnTo>
                    <a:pt x="186350" y="9439"/>
                  </a:lnTo>
                  <a:lnTo>
                    <a:pt x="186350" y="9238"/>
                  </a:lnTo>
                  <a:lnTo>
                    <a:pt x="186551" y="9037"/>
                  </a:lnTo>
                  <a:close/>
                  <a:moveTo>
                    <a:pt x="209443" y="8435"/>
                  </a:moveTo>
                  <a:lnTo>
                    <a:pt x="209443" y="8636"/>
                  </a:lnTo>
                  <a:lnTo>
                    <a:pt x="209443" y="8836"/>
                  </a:lnTo>
                  <a:lnTo>
                    <a:pt x="209242" y="8636"/>
                  </a:lnTo>
                  <a:lnTo>
                    <a:pt x="209443" y="9037"/>
                  </a:lnTo>
                  <a:lnTo>
                    <a:pt x="209242" y="9439"/>
                  </a:lnTo>
                  <a:lnTo>
                    <a:pt x="209042" y="9439"/>
                  </a:lnTo>
                  <a:lnTo>
                    <a:pt x="208841" y="9238"/>
                  </a:lnTo>
                  <a:lnTo>
                    <a:pt x="208841" y="9037"/>
                  </a:lnTo>
                  <a:lnTo>
                    <a:pt x="208841" y="8636"/>
                  </a:lnTo>
                  <a:lnTo>
                    <a:pt x="209042" y="8435"/>
                  </a:lnTo>
                  <a:close/>
                  <a:moveTo>
                    <a:pt x="211652" y="9238"/>
                  </a:moveTo>
                  <a:lnTo>
                    <a:pt x="211853" y="9439"/>
                  </a:lnTo>
                  <a:lnTo>
                    <a:pt x="211250" y="9439"/>
                  </a:lnTo>
                  <a:lnTo>
                    <a:pt x="211652" y="9238"/>
                  </a:lnTo>
                  <a:close/>
                  <a:moveTo>
                    <a:pt x="237355" y="9037"/>
                  </a:moveTo>
                  <a:lnTo>
                    <a:pt x="237355" y="9238"/>
                  </a:lnTo>
                  <a:lnTo>
                    <a:pt x="237355" y="9439"/>
                  </a:lnTo>
                  <a:lnTo>
                    <a:pt x="237155" y="9439"/>
                  </a:lnTo>
                  <a:lnTo>
                    <a:pt x="236954" y="9037"/>
                  </a:lnTo>
                  <a:close/>
                  <a:moveTo>
                    <a:pt x="239364" y="9037"/>
                  </a:moveTo>
                  <a:lnTo>
                    <a:pt x="239364" y="9439"/>
                  </a:lnTo>
                  <a:lnTo>
                    <a:pt x="239163" y="9439"/>
                  </a:lnTo>
                  <a:lnTo>
                    <a:pt x="239163" y="9238"/>
                  </a:lnTo>
                  <a:lnTo>
                    <a:pt x="239364" y="9037"/>
                  </a:lnTo>
                  <a:close/>
                  <a:moveTo>
                    <a:pt x="125104" y="9439"/>
                  </a:moveTo>
                  <a:lnTo>
                    <a:pt x="125305" y="9640"/>
                  </a:lnTo>
                  <a:lnTo>
                    <a:pt x="125305" y="9640"/>
                  </a:lnTo>
                  <a:lnTo>
                    <a:pt x="124903" y="9439"/>
                  </a:lnTo>
                  <a:close/>
                  <a:moveTo>
                    <a:pt x="99199" y="9439"/>
                  </a:moveTo>
                  <a:lnTo>
                    <a:pt x="99199" y="9640"/>
                  </a:lnTo>
                  <a:lnTo>
                    <a:pt x="98798" y="9640"/>
                  </a:lnTo>
                  <a:lnTo>
                    <a:pt x="99199" y="9439"/>
                  </a:lnTo>
                  <a:close/>
                  <a:moveTo>
                    <a:pt x="134140" y="9439"/>
                  </a:moveTo>
                  <a:lnTo>
                    <a:pt x="134341" y="9640"/>
                  </a:lnTo>
                  <a:lnTo>
                    <a:pt x="134140" y="9640"/>
                  </a:lnTo>
                  <a:lnTo>
                    <a:pt x="134140" y="9439"/>
                  </a:lnTo>
                  <a:close/>
                  <a:moveTo>
                    <a:pt x="180928" y="9439"/>
                  </a:moveTo>
                  <a:lnTo>
                    <a:pt x="180326" y="9640"/>
                  </a:lnTo>
                  <a:lnTo>
                    <a:pt x="180326" y="9439"/>
                  </a:lnTo>
                  <a:close/>
                  <a:moveTo>
                    <a:pt x="202616" y="9238"/>
                  </a:moveTo>
                  <a:lnTo>
                    <a:pt x="202214" y="9640"/>
                  </a:lnTo>
                  <a:lnTo>
                    <a:pt x="202214" y="9439"/>
                  </a:lnTo>
                  <a:lnTo>
                    <a:pt x="202616" y="9238"/>
                  </a:lnTo>
                  <a:close/>
                  <a:moveTo>
                    <a:pt x="208439" y="9238"/>
                  </a:moveTo>
                  <a:lnTo>
                    <a:pt x="208640" y="9439"/>
                  </a:lnTo>
                  <a:lnTo>
                    <a:pt x="208238" y="9640"/>
                  </a:lnTo>
                  <a:lnTo>
                    <a:pt x="208037" y="9640"/>
                  </a:lnTo>
                  <a:lnTo>
                    <a:pt x="208037" y="9238"/>
                  </a:lnTo>
                  <a:close/>
                  <a:moveTo>
                    <a:pt x="217275" y="9439"/>
                  </a:moveTo>
                  <a:lnTo>
                    <a:pt x="217275" y="9640"/>
                  </a:lnTo>
                  <a:lnTo>
                    <a:pt x="217074" y="9439"/>
                  </a:lnTo>
                  <a:close/>
                  <a:moveTo>
                    <a:pt x="100404" y="9439"/>
                  </a:moveTo>
                  <a:lnTo>
                    <a:pt x="101007" y="9640"/>
                  </a:lnTo>
                  <a:lnTo>
                    <a:pt x="100605" y="9840"/>
                  </a:lnTo>
                  <a:lnTo>
                    <a:pt x="100404" y="9439"/>
                  </a:lnTo>
                  <a:close/>
                  <a:moveTo>
                    <a:pt x="127714" y="9640"/>
                  </a:moveTo>
                  <a:lnTo>
                    <a:pt x="127915" y="9840"/>
                  </a:lnTo>
                  <a:lnTo>
                    <a:pt x="127714" y="9840"/>
                  </a:lnTo>
                  <a:lnTo>
                    <a:pt x="127714" y="9640"/>
                  </a:lnTo>
                  <a:close/>
                  <a:moveTo>
                    <a:pt x="181330" y="9439"/>
                  </a:moveTo>
                  <a:lnTo>
                    <a:pt x="181531" y="9640"/>
                  </a:lnTo>
                  <a:lnTo>
                    <a:pt x="181531" y="9840"/>
                  </a:lnTo>
                  <a:lnTo>
                    <a:pt x="181330" y="9640"/>
                  </a:lnTo>
                  <a:lnTo>
                    <a:pt x="180928" y="9640"/>
                  </a:lnTo>
                  <a:lnTo>
                    <a:pt x="181330" y="9439"/>
                  </a:lnTo>
                  <a:close/>
                  <a:moveTo>
                    <a:pt x="183941" y="9037"/>
                  </a:moveTo>
                  <a:lnTo>
                    <a:pt x="184141" y="9238"/>
                  </a:lnTo>
                  <a:lnTo>
                    <a:pt x="183941" y="9840"/>
                  </a:lnTo>
                  <a:lnTo>
                    <a:pt x="183740" y="9840"/>
                  </a:lnTo>
                  <a:lnTo>
                    <a:pt x="183338" y="9640"/>
                  </a:lnTo>
                  <a:lnTo>
                    <a:pt x="183740" y="9439"/>
                  </a:lnTo>
                  <a:lnTo>
                    <a:pt x="183740" y="9238"/>
                  </a:lnTo>
                  <a:lnTo>
                    <a:pt x="183941" y="9037"/>
                  </a:lnTo>
                  <a:close/>
                  <a:moveTo>
                    <a:pt x="204825" y="9238"/>
                  </a:moveTo>
                  <a:lnTo>
                    <a:pt x="205226" y="9439"/>
                  </a:lnTo>
                  <a:lnTo>
                    <a:pt x="205226" y="9640"/>
                  </a:lnTo>
                  <a:lnTo>
                    <a:pt x="205226" y="9840"/>
                  </a:lnTo>
                  <a:lnTo>
                    <a:pt x="205025" y="9840"/>
                  </a:lnTo>
                  <a:lnTo>
                    <a:pt x="204825" y="9640"/>
                  </a:lnTo>
                  <a:lnTo>
                    <a:pt x="204624" y="9439"/>
                  </a:lnTo>
                  <a:lnTo>
                    <a:pt x="204825" y="9238"/>
                  </a:lnTo>
                  <a:close/>
                  <a:moveTo>
                    <a:pt x="243179" y="9238"/>
                  </a:moveTo>
                  <a:lnTo>
                    <a:pt x="243581" y="9439"/>
                  </a:lnTo>
                  <a:lnTo>
                    <a:pt x="243380" y="9439"/>
                  </a:lnTo>
                  <a:lnTo>
                    <a:pt x="243179" y="9640"/>
                  </a:lnTo>
                  <a:lnTo>
                    <a:pt x="242978" y="9840"/>
                  </a:lnTo>
                  <a:lnTo>
                    <a:pt x="242777" y="9640"/>
                  </a:lnTo>
                  <a:lnTo>
                    <a:pt x="242576" y="9640"/>
                  </a:lnTo>
                  <a:lnTo>
                    <a:pt x="242777" y="9439"/>
                  </a:lnTo>
                  <a:lnTo>
                    <a:pt x="243179" y="9238"/>
                  </a:lnTo>
                  <a:close/>
                  <a:moveTo>
                    <a:pt x="228118" y="9640"/>
                  </a:moveTo>
                  <a:lnTo>
                    <a:pt x="228319" y="10041"/>
                  </a:lnTo>
                  <a:lnTo>
                    <a:pt x="228319" y="10041"/>
                  </a:lnTo>
                  <a:lnTo>
                    <a:pt x="227917" y="9840"/>
                  </a:lnTo>
                  <a:lnTo>
                    <a:pt x="227917" y="9640"/>
                  </a:lnTo>
                  <a:close/>
                  <a:moveTo>
                    <a:pt x="177113" y="9840"/>
                  </a:moveTo>
                  <a:lnTo>
                    <a:pt x="177113" y="10041"/>
                  </a:lnTo>
                  <a:lnTo>
                    <a:pt x="176912" y="10041"/>
                  </a:lnTo>
                  <a:lnTo>
                    <a:pt x="177113" y="9840"/>
                  </a:lnTo>
                  <a:close/>
                  <a:moveTo>
                    <a:pt x="190768" y="9640"/>
                  </a:moveTo>
                  <a:lnTo>
                    <a:pt x="190969" y="9840"/>
                  </a:lnTo>
                  <a:lnTo>
                    <a:pt x="190768" y="9840"/>
                  </a:lnTo>
                  <a:lnTo>
                    <a:pt x="190969" y="10041"/>
                  </a:lnTo>
                  <a:lnTo>
                    <a:pt x="190366" y="10041"/>
                  </a:lnTo>
                  <a:lnTo>
                    <a:pt x="190567" y="9840"/>
                  </a:lnTo>
                  <a:lnTo>
                    <a:pt x="190768" y="9640"/>
                  </a:lnTo>
                  <a:close/>
                  <a:moveTo>
                    <a:pt x="230528" y="9840"/>
                  </a:moveTo>
                  <a:lnTo>
                    <a:pt x="230930" y="10041"/>
                  </a:lnTo>
                  <a:lnTo>
                    <a:pt x="230126" y="9840"/>
                  </a:lnTo>
                  <a:close/>
                  <a:moveTo>
                    <a:pt x="235548" y="9840"/>
                  </a:moveTo>
                  <a:lnTo>
                    <a:pt x="235950" y="10041"/>
                  </a:lnTo>
                  <a:lnTo>
                    <a:pt x="235548" y="10041"/>
                  </a:lnTo>
                  <a:lnTo>
                    <a:pt x="235548" y="9840"/>
                  </a:lnTo>
                  <a:close/>
                  <a:moveTo>
                    <a:pt x="263260" y="9640"/>
                  </a:moveTo>
                  <a:lnTo>
                    <a:pt x="263461" y="9840"/>
                  </a:lnTo>
                  <a:lnTo>
                    <a:pt x="262858" y="9840"/>
                  </a:lnTo>
                  <a:lnTo>
                    <a:pt x="263260" y="10041"/>
                  </a:lnTo>
                  <a:lnTo>
                    <a:pt x="263059" y="10041"/>
                  </a:lnTo>
                  <a:lnTo>
                    <a:pt x="262858" y="9840"/>
                  </a:lnTo>
                  <a:lnTo>
                    <a:pt x="263260" y="9640"/>
                  </a:lnTo>
                  <a:close/>
                  <a:moveTo>
                    <a:pt x="93175" y="10041"/>
                  </a:moveTo>
                  <a:lnTo>
                    <a:pt x="92974" y="10242"/>
                  </a:lnTo>
                  <a:lnTo>
                    <a:pt x="92974" y="10041"/>
                  </a:lnTo>
                  <a:close/>
                  <a:moveTo>
                    <a:pt x="107433" y="10041"/>
                  </a:moveTo>
                  <a:lnTo>
                    <a:pt x="107433" y="10242"/>
                  </a:lnTo>
                  <a:lnTo>
                    <a:pt x="107232" y="10242"/>
                  </a:lnTo>
                  <a:lnTo>
                    <a:pt x="107232" y="10041"/>
                  </a:lnTo>
                  <a:close/>
                  <a:moveTo>
                    <a:pt x="128718" y="9037"/>
                  </a:moveTo>
                  <a:lnTo>
                    <a:pt x="128919" y="9640"/>
                  </a:lnTo>
                  <a:lnTo>
                    <a:pt x="128919" y="10041"/>
                  </a:lnTo>
                  <a:lnTo>
                    <a:pt x="128919" y="10242"/>
                  </a:lnTo>
                  <a:lnTo>
                    <a:pt x="128517" y="10041"/>
                  </a:lnTo>
                  <a:lnTo>
                    <a:pt x="127915" y="9640"/>
                  </a:lnTo>
                  <a:lnTo>
                    <a:pt x="128317" y="9439"/>
                  </a:lnTo>
                  <a:lnTo>
                    <a:pt x="128919" y="9640"/>
                  </a:lnTo>
                  <a:lnTo>
                    <a:pt x="128718" y="9439"/>
                  </a:lnTo>
                  <a:lnTo>
                    <a:pt x="128517" y="9439"/>
                  </a:lnTo>
                  <a:lnTo>
                    <a:pt x="128718" y="9037"/>
                  </a:lnTo>
                  <a:close/>
                  <a:moveTo>
                    <a:pt x="201411" y="10041"/>
                  </a:moveTo>
                  <a:lnTo>
                    <a:pt x="201009" y="10242"/>
                  </a:lnTo>
                  <a:lnTo>
                    <a:pt x="201009" y="10041"/>
                  </a:lnTo>
                  <a:close/>
                  <a:moveTo>
                    <a:pt x="202616" y="10041"/>
                  </a:moveTo>
                  <a:lnTo>
                    <a:pt x="202816" y="10242"/>
                  </a:lnTo>
                  <a:lnTo>
                    <a:pt x="202616" y="10242"/>
                  </a:lnTo>
                  <a:lnTo>
                    <a:pt x="202616" y="10041"/>
                  </a:lnTo>
                  <a:close/>
                  <a:moveTo>
                    <a:pt x="208238" y="9840"/>
                  </a:moveTo>
                  <a:lnTo>
                    <a:pt x="207837" y="10242"/>
                  </a:lnTo>
                  <a:lnTo>
                    <a:pt x="207837" y="9840"/>
                  </a:lnTo>
                  <a:close/>
                  <a:moveTo>
                    <a:pt x="214463" y="10041"/>
                  </a:moveTo>
                  <a:lnTo>
                    <a:pt x="214463" y="10242"/>
                  </a:lnTo>
                  <a:lnTo>
                    <a:pt x="214062" y="10041"/>
                  </a:lnTo>
                  <a:close/>
                  <a:moveTo>
                    <a:pt x="223701" y="9840"/>
                  </a:moveTo>
                  <a:lnTo>
                    <a:pt x="223299" y="10041"/>
                  </a:lnTo>
                  <a:lnTo>
                    <a:pt x="222897" y="10242"/>
                  </a:lnTo>
                  <a:lnTo>
                    <a:pt x="222897" y="10041"/>
                  </a:lnTo>
                  <a:lnTo>
                    <a:pt x="223098" y="9840"/>
                  </a:lnTo>
                  <a:close/>
                  <a:moveTo>
                    <a:pt x="232335" y="10041"/>
                  </a:moveTo>
                  <a:lnTo>
                    <a:pt x="232335" y="10242"/>
                  </a:lnTo>
                  <a:lnTo>
                    <a:pt x="232134" y="10242"/>
                  </a:lnTo>
                  <a:lnTo>
                    <a:pt x="232134" y="10041"/>
                  </a:lnTo>
                  <a:close/>
                  <a:moveTo>
                    <a:pt x="95987" y="10242"/>
                  </a:moveTo>
                  <a:lnTo>
                    <a:pt x="95786" y="10443"/>
                  </a:lnTo>
                  <a:lnTo>
                    <a:pt x="95786" y="10242"/>
                  </a:lnTo>
                  <a:close/>
                  <a:moveTo>
                    <a:pt x="126710" y="10242"/>
                  </a:moveTo>
                  <a:lnTo>
                    <a:pt x="127112" y="10443"/>
                  </a:lnTo>
                  <a:lnTo>
                    <a:pt x="126710" y="10443"/>
                  </a:lnTo>
                  <a:lnTo>
                    <a:pt x="126710" y="10242"/>
                  </a:lnTo>
                  <a:close/>
                  <a:moveTo>
                    <a:pt x="214062" y="10041"/>
                  </a:moveTo>
                  <a:lnTo>
                    <a:pt x="213861" y="10242"/>
                  </a:lnTo>
                  <a:lnTo>
                    <a:pt x="213660" y="10443"/>
                  </a:lnTo>
                  <a:lnTo>
                    <a:pt x="213660" y="10041"/>
                  </a:lnTo>
                  <a:close/>
                  <a:moveTo>
                    <a:pt x="219082" y="9840"/>
                  </a:moveTo>
                  <a:lnTo>
                    <a:pt x="219283" y="10041"/>
                  </a:lnTo>
                  <a:lnTo>
                    <a:pt x="219283" y="10443"/>
                  </a:lnTo>
                  <a:lnTo>
                    <a:pt x="218881" y="10242"/>
                  </a:lnTo>
                  <a:lnTo>
                    <a:pt x="218881" y="10041"/>
                  </a:lnTo>
                  <a:lnTo>
                    <a:pt x="219082" y="9840"/>
                  </a:lnTo>
                  <a:close/>
                  <a:moveTo>
                    <a:pt x="230126" y="10242"/>
                  </a:moveTo>
                  <a:lnTo>
                    <a:pt x="230327" y="10443"/>
                  </a:lnTo>
                  <a:lnTo>
                    <a:pt x="229926" y="10443"/>
                  </a:lnTo>
                  <a:lnTo>
                    <a:pt x="229926" y="10242"/>
                  </a:lnTo>
                  <a:close/>
                  <a:moveTo>
                    <a:pt x="201210" y="10443"/>
                  </a:moveTo>
                  <a:lnTo>
                    <a:pt x="201411" y="10644"/>
                  </a:lnTo>
                  <a:lnTo>
                    <a:pt x="201411" y="10644"/>
                  </a:lnTo>
                  <a:lnTo>
                    <a:pt x="200608" y="10443"/>
                  </a:lnTo>
                  <a:close/>
                  <a:moveTo>
                    <a:pt x="86147" y="10443"/>
                  </a:moveTo>
                  <a:lnTo>
                    <a:pt x="86147" y="10644"/>
                  </a:lnTo>
                  <a:lnTo>
                    <a:pt x="85946" y="10644"/>
                  </a:lnTo>
                  <a:lnTo>
                    <a:pt x="86147" y="10443"/>
                  </a:lnTo>
                  <a:close/>
                  <a:moveTo>
                    <a:pt x="91770" y="10242"/>
                  </a:moveTo>
                  <a:lnTo>
                    <a:pt x="91970" y="10443"/>
                  </a:lnTo>
                  <a:lnTo>
                    <a:pt x="91970" y="10644"/>
                  </a:lnTo>
                  <a:lnTo>
                    <a:pt x="91770" y="10443"/>
                  </a:lnTo>
                  <a:lnTo>
                    <a:pt x="91770" y="10242"/>
                  </a:lnTo>
                  <a:close/>
                  <a:moveTo>
                    <a:pt x="105224" y="9439"/>
                  </a:moveTo>
                  <a:lnTo>
                    <a:pt x="105425" y="9640"/>
                  </a:lnTo>
                  <a:lnTo>
                    <a:pt x="105625" y="9840"/>
                  </a:lnTo>
                  <a:lnTo>
                    <a:pt x="105826" y="10443"/>
                  </a:lnTo>
                  <a:lnTo>
                    <a:pt x="106027" y="10644"/>
                  </a:lnTo>
                  <a:lnTo>
                    <a:pt x="105625" y="10644"/>
                  </a:lnTo>
                  <a:lnTo>
                    <a:pt x="105224" y="10443"/>
                  </a:lnTo>
                  <a:lnTo>
                    <a:pt x="104420" y="9640"/>
                  </a:lnTo>
                  <a:lnTo>
                    <a:pt x="105023" y="9439"/>
                  </a:lnTo>
                  <a:close/>
                  <a:moveTo>
                    <a:pt x="109641" y="10443"/>
                  </a:moveTo>
                  <a:lnTo>
                    <a:pt x="109842" y="10644"/>
                  </a:lnTo>
                  <a:lnTo>
                    <a:pt x="109441" y="10443"/>
                  </a:lnTo>
                  <a:close/>
                  <a:moveTo>
                    <a:pt x="123899" y="10242"/>
                  </a:moveTo>
                  <a:lnTo>
                    <a:pt x="124300" y="10443"/>
                  </a:lnTo>
                  <a:lnTo>
                    <a:pt x="124300" y="10644"/>
                  </a:lnTo>
                  <a:lnTo>
                    <a:pt x="124100" y="10644"/>
                  </a:lnTo>
                  <a:lnTo>
                    <a:pt x="123899" y="10242"/>
                  </a:lnTo>
                  <a:close/>
                  <a:moveTo>
                    <a:pt x="125104" y="10443"/>
                  </a:moveTo>
                  <a:lnTo>
                    <a:pt x="124903" y="10644"/>
                  </a:lnTo>
                  <a:lnTo>
                    <a:pt x="124702" y="10443"/>
                  </a:lnTo>
                  <a:close/>
                  <a:moveTo>
                    <a:pt x="208238" y="10242"/>
                  </a:moveTo>
                  <a:lnTo>
                    <a:pt x="208640" y="10443"/>
                  </a:lnTo>
                  <a:lnTo>
                    <a:pt x="208037" y="10644"/>
                  </a:lnTo>
                  <a:lnTo>
                    <a:pt x="208037" y="10443"/>
                  </a:lnTo>
                  <a:lnTo>
                    <a:pt x="208238" y="10242"/>
                  </a:lnTo>
                  <a:close/>
                  <a:moveTo>
                    <a:pt x="241171" y="10041"/>
                  </a:moveTo>
                  <a:lnTo>
                    <a:pt x="241572" y="10242"/>
                  </a:lnTo>
                  <a:lnTo>
                    <a:pt x="241372" y="10242"/>
                  </a:lnTo>
                  <a:lnTo>
                    <a:pt x="241372" y="10644"/>
                  </a:lnTo>
                  <a:lnTo>
                    <a:pt x="240970" y="10443"/>
                  </a:lnTo>
                  <a:lnTo>
                    <a:pt x="241171" y="10242"/>
                  </a:lnTo>
                  <a:lnTo>
                    <a:pt x="240970" y="10041"/>
                  </a:lnTo>
                  <a:close/>
                  <a:moveTo>
                    <a:pt x="243179" y="10443"/>
                  </a:moveTo>
                  <a:lnTo>
                    <a:pt x="242978" y="10644"/>
                  </a:lnTo>
                  <a:lnTo>
                    <a:pt x="242978" y="10443"/>
                  </a:lnTo>
                  <a:close/>
                  <a:moveTo>
                    <a:pt x="100003" y="9840"/>
                  </a:moveTo>
                  <a:lnTo>
                    <a:pt x="100003" y="10041"/>
                  </a:lnTo>
                  <a:lnTo>
                    <a:pt x="99601" y="10443"/>
                  </a:lnTo>
                  <a:lnTo>
                    <a:pt x="98597" y="10844"/>
                  </a:lnTo>
                  <a:lnTo>
                    <a:pt x="98195" y="10844"/>
                  </a:lnTo>
                  <a:lnTo>
                    <a:pt x="97794" y="10644"/>
                  </a:lnTo>
                  <a:lnTo>
                    <a:pt x="97794" y="10242"/>
                  </a:lnTo>
                  <a:lnTo>
                    <a:pt x="97995" y="10041"/>
                  </a:lnTo>
                  <a:lnTo>
                    <a:pt x="98195" y="9840"/>
                  </a:lnTo>
                  <a:lnTo>
                    <a:pt x="98597" y="9840"/>
                  </a:lnTo>
                  <a:lnTo>
                    <a:pt x="98396" y="10041"/>
                  </a:lnTo>
                  <a:lnTo>
                    <a:pt x="98396" y="10242"/>
                  </a:lnTo>
                  <a:lnTo>
                    <a:pt x="99199" y="10041"/>
                  </a:lnTo>
                  <a:lnTo>
                    <a:pt x="100003" y="9840"/>
                  </a:lnTo>
                  <a:close/>
                  <a:moveTo>
                    <a:pt x="114461" y="8836"/>
                  </a:moveTo>
                  <a:lnTo>
                    <a:pt x="113858" y="9238"/>
                  </a:lnTo>
                  <a:lnTo>
                    <a:pt x="114862" y="9238"/>
                  </a:lnTo>
                  <a:lnTo>
                    <a:pt x="115063" y="9439"/>
                  </a:lnTo>
                  <a:lnTo>
                    <a:pt x="114862" y="9640"/>
                  </a:lnTo>
                  <a:lnTo>
                    <a:pt x="114461" y="10041"/>
                  </a:lnTo>
                  <a:lnTo>
                    <a:pt x="112854" y="10644"/>
                  </a:lnTo>
                  <a:lnTo>
                    <a:pt x="111850" y="10844"/>
                  </a:lnTo>
                  <a:lnTo>
                    <a:pt x="111248" y="10844"/>
                  </a:lnTo>
                  <a:lnTo>
                    <a:pt x="111047" y="10644"/>
                  </a:lnTo>
                  <a:lnTo>
                    <a:pt x="111449" y="10242"/>
                  </a:lnTo>
                  <a:lnTo>
                    <a:pt x="112051" y="10443"/>
                  </a:lnTo>
                  <a:lnTo>
                    <a:pt x="112252" y="10242"/>
                  </a:lnTo>
                  <a:lnTo>
                    <a:pt x="112252" y="9840"/>
                  </a:lnTo>
                  <a:lnTo>
                    <a:pt x="112252" y="9640"/>
                  </a:lnTo>
                  <a:lnTo>
                    <a:pt x="112654" y="9439"/>
                  </a:lnTo>
                  <a:lnTo>
                    <a:pt x="113457" y="9238"/>
                  </a:lnTo>
                  <a:lnTo>
                    <a:pt x="113858" y="9238"/>
                  </a:lnTo>
                  <a:lnTo>
                    <a:pt x="114059" y="8836"/>
                  </a:lnTo>
                  <a:close/>
                  <a:moveTo>
                    <a:pt x="211250" y="8033"/>
                  </a:moveTo>
                  <a:lnTo>
                    <a:pt x="211451" y="8234"/>
                  </a:lnTo>
                  <a:lnTo>
                    <a:pt x="211250" y="8435"/>
                  </a:lnTo>
                  <a:lnTo>
                    <a:pt x="211050" y="8836"/>
                  </a:lnTo>
                  <a:lnTo>
                    <a:pt x="211050" y="9238"/>
                  </a:lnTo>
                  <a:lnTo>
                    <a:pt x="211250" y="9640"/>
                  </a:lnTo>
                  <a:lnTo>
                    <a:pt x="212254" y="10041"/>
                  </a:lnTo>
                  <a:lnTo>
                    <a:pt x="212254" y="10242"/>
                  </a:lnTo>
                  <a:lnTo>
                    <a:pt x="211853" y="10443"/>
                  </a:lnTo>
                  <a:lnTo>
                    <a:pt x="210849" y="10242"/>
                  </a:lnTo>
                  <a:lnTo>
                    <a:pt x="211050" y="10644"/>
                  </a:lnTo>
                  <a:lnTo>
                    <a:pt x="211250" y="10844"/>
                  </a:lnTo>
                  <a:lnTo>
                    <a:pt x="210046" y="10844"/>
                  </a:lnTo>
                  <a:lnTo>
                    <a:pt x="209845" y="10644"/>
                  </a:lnTo>
                  <a:lnTo>
                    <a:pt x="210046" y="10644"/>
                  </a:lnTo>
                  <a:lnTo>
                    <a:pt x="209845" y="10041"/>
                  </a:lnTo>
                  <a:lnTo>
                    <a:pt x="209644" y="9037"/>
                  </a:lnTo>
                  <a:lnTo>
                    <a:pt x="210090" y="8758"/>
                  </a:lnTo>
                  <a:lnTo>
                    <a:pt x="210090" y="8758"/>
                  </a:lnTo>
                  <a:lnTo>
                    <a:pt x="209845" y="8636"/>
                  </a:lnTo>
                  <a:lnTo>
                    <a:pt x="210046" y="8636"/>
                  </a:lnTo>
                  <a:lnTo>
                    <a:pt x="210138" y="8728"/>
                  </a:lnTo>
                  <a:lnTo>
                    <a:pt x="210138" y="8728"/>
                  </a:lnTo>
                  <a:lnTo>
                    <a:pt x="211250" y="8033"/>
                  </a:lnTo>
                  <a:close/>
                  <a:moveTo>
                    <a:pt x="217275" y="10443"/>
                  </a:moveTo>
                  <a:lnTo>
                    <a:pt x="217275" y="10644"/>
                  </a:lnTo>
                  <a:lnTo>
                    <a:pt x="217275" y="10844"/>
                  </a:lnTo>
                  <a:lnTo>
                    <a:pt x="217074" y="10844"/>
                  </a:lnTo>
                  <a:lnTo>
                    <a:pt x="217074" y="10644"/>
                  </a:lnTo>
                  <a:lnTo>
                    <a:pt x="217275" y="10443"/>
                  </a:lnTo>
                  <a:close/>
                  <a:moveTo>
                    <a:pt x="220488" y="10443"/>
                  </a:moveTo>
                  <a:lnTo>
                    <a:pt x="220287" y="10844"/>
                  </a:lnTo>
                  <a:lnTo>
                    <a:pt x="220086" y="10443"/>
                  </a:lnTo>
                  <a:close/>
                  <a:moveTo>
                    <a:pt x="227717" y="10242"/>
                  </a:moveTo>
                  <a:lnTo>
                    <a:pt x="227114" y="10443"/>
                  </a:lnTo>
                  <a:lnTo>
                    <a:pt x="227917" y="10644"/>
                  </a:lnTo>
                  <a:lnTo>
                    <a:pt x="227315" y="10644"/>
                  </a:lnTo>
                  <a:lnTo>
                    <a:pt x="227315" y="10844"/>
                  </a:lnTo>
                  <a:lnTo>
                    <a:pt x="227114" y="10644"/>
                  </a:lnTo>
                  <a:lnTo>
                    <a:pt x="227114" y="10443"/>
                  </a:lnTo>
                  <a:lnTo>
                    <a:pt x="227114" y="10242"/>
                  </a:lnTo>
                  <a:close/>
                  <a:moveTo>
                    <a:pt x="241974" y="10644"/>
                  </a:moveTo>
                  <a:lnTo>
                    <a:pt x="241974" y="10844"/>
                  </a:lnTo>
                  <a:lnTo>
                    <a:pt x="241773" y="10844"/>
                  </a:lnTo>
                  <a:lnTo>
                    <a:pt x="241773" y="10644"/>
                  </a:lnTo>
                  <a:close/>
                  <a:moveTo>
                    <a:pt x="99400" y="10844"/>
                  </a:moveTo>
                  <a:lnTo>
                    <a:pt x="99400" y="11045"/>
                  </a:lnTo>
                  <a:lnTo>
                    <a:pt x="99199" y="11045"/>
                  </a:lnTo>
                  <a:lnTo>
                    <a:pt x="99400" y="10844"/>
                  </a:lnTo>
                  <a:close/>
                  <a:moveTo>
                    <a:pt x="100204" y="10844"/>
                  </a:moveTo>
                  <a:lnTo>
                    <a:pt x="100605" y="11045"/>
                  </a:lnTo>
                  <a:lnTo>
                    <a:pt x="100204" y="11045"/>
                  </a:lnTo>
                  <a:lnTo>
                    <a:pt x="100204" y="10844"/>
                  </a:lnTo>
                  <a:close/>
                  <a:moveTo>
                    <a:pt x="123096" y="10644"/>
                  </a:moveTo>
                  <a:lnTo>
                    <a:pt x="123096" y="10844"/>
                  </a:lnTo>
                  <a:lnTo>
                    <a:pt x="123096" y="11045"/>
                  </a:lnTo>
                  <a:lnTo>
                    <a:pt x="122895" y="11045"/>
                  </a:lnTo>
                  <a:lnTo>
                    <a:pt x="122895" y="10844"/>
                  </a:lnTo>
                  <a:lnTo>
                    <a:pt x="123096" y="10844"/>
                  </a:lnTo>
                  <a:lnTo>
                    <a:pt x="122895" y="10644"/>
                  </a:lnTo>
                  <a:close/>
                  <a:moveTo>
                    <a:pt x="209042" y="10844"/>
                  </a:moveTo>
                  <a:lnTo>
                    <a:pt x="209242" y="11045"/>
                  </a:lnTo>
                  <a:lnTo>
                    <a:pt x="208841" y="11045"/>
                  </a:lnTo>
                  <a:lnTo>
                    <a:pt x="208640" y="10844"/>
                  </a:lnTo>
                  <a:close/>
                  <a:moveTo>
                    <a:pt x="219684" y="10844"/>
                  </a:moveTo>
                  <a:lnTo>
                    <a:pt x="219484" y="11045"/>
                  </a:lnTo>
                  <a:lnTo>
                    <a:pt x="219283" y="10844"/>
                  </a:lnTo>
                  <a:close/>
                  <a:moveTo>
                    <a:pt x="222094" y="10844"/>
                  </a:moveTo>
                  <a:lnTo>
                    <a:pt x="222094" y="11045"/>
                  </a:lnTo>
                  <a:lnTo>
                    <a:pt x="221893" y="11045"/>
                  </a:lnTo>
                  <a:lnTo>
                    <a:pt x="222094" y="10844"/>
                  </a:lnTo>
                  <a:close/>
                  <a:moveTo>
                    <a:pt x="223500" y="10644"/>
                  </a:moveTo>
                  <a:lnTo>
                    <a:pt x="223500" y="10844"/>
                  </a:lnTo>
                  <a:lnTo>
                    <a:pt x="223098" y="11045"/>
                  </a:lnTo>
                  <a:lnTo>
                    <a:pt x="223098" y="10844"/>
                  </a:lnTo>
                  <a:lnTo>
                    <a:pt x="223299" y="10644"/>
                  </a:lnTo>
                  <a:close/>
                  <a:moveTo>
                    <a:pt x="252014" y="10844"/>
                  </a:moveTo>
                  <a:lnTo>
                    <a:pt x="252416" y="11045"/>
                  </a:lnTo>
                  <a:lnTo>
                    <a:pt x="252215" y="11045"/>
                  </a:lnTo>
                  <a:lnTo>
                    <a:pt x="252014" y="10844"/>
                  </a:lnTo>
                  <a:close/>
                  <a:moveTo>
                    <a:pt x="252818" y="10844"/>
                  </a:moveTo>
                  <a:lnTo>
                    <a:pt x="252818" y="11045"/>
                  </a:lnTo>
                  <a:lnTo>
                    <a:pt x="252617" y="11045"/>
                  </a:lnTo>
                  <a:lnTo>
                    <a:pt x="252818" y="10844"/>
                  </a:lnTo>
                  <a:close/>
                  <a:moveTo>
                    <a:pt x="262055" y="10443"/>
                  </a:moveTo>
                  <a:lnTo>
                    <a:pt x="262657" y="10644"/>
                  </a:lnTo>
                  <a:lnTo>
                    <a:pt x="262457" y="10844"/>
                  </a:lnTo>
                  <a:lnTo>
                    <a:pt x="262256" y="11045"/>
                  </a:lnTo>
                  <a:lnTo>
                    <a:pt x="261854" y="10844"/>
                  </a:lnTo>
                  <a:lnTo>
                    <a:pt x="261653" y="10644"/>
                  </a:lnTo>
                  <a:lnTo>
                    <a:pt x="261854" y="10443"/>
                  </a:lnTo>
                  <a:close/>
                  <a:moveTo>
                    <a:pt x="263661" y="10644"/>
                  </a:moveTo>
                  <a:lnTo>
                    <a:pt x="263862" y="10844"/>
                  </a:lnTo>
                  <a:lnTo>
                    <a:pt x="263661" y="10844"/>
                  </a:lnTo>
                  <a:lnTo>
                    <a:pt x="263461" y="11045"/>
                  </a:lnTo>
                  <a:lnTo>
                    <a:pt x="263260" y="11045"/>
                  </a:lnTo>
                  <a:lnTo>
                    <a:pt x="262657" y="10844"/>
                  </a:lnTo>
                  <a:lnTo>
                    <a:pt x="262858" y="10644"/>
                  </a:lnTo>
                  <a:lnTo>
                    <a:pt x="263059" y="10644"/>
                  </a:lnTo>
                  <a:lnTo>
                    <a:pt x="263260" y="10844"/>
                  </a:lnTo>
                  <a:lnTo>
                    <a:pt x="263661" y="10844"/>
                  </a:lnTo>
                  <a:lnTo>
                    <a:pt x="263661" y="10644"/>
                  </a:lnTo>
                  <a:close/>
                  <a:moveTo>
                    <a:pt x="263862" y="10844"/>
                  </a:moveTo>
                  <a:lnTo>
                    <a:pt x="264264" y="11045"/>
                  </a:lnTo>
                  <a:lnTo>
                    <a:pt x="264465" y="11246"/>
                  </a:lnTo>
                  <a:lnTo>
                    <a:pt x="263862" y="10844"/>
                  </a:lnTo>
                  <a:close/>
                  <a:moveTo>
                    <a:pt x="91970" y="10844"/>
                  </a:moveTo>
                  <a:lnTo>
                    <a:pt x="91970" y="11045"/>
                  </a:lnTo>
                  <a:lnTo>
                    <a:pt x="91770" y="11246"/>
                  </a:lnTo>
                  <a:lnTo>
                    <a:pt x="91770" y="10844"/>
                  </a:lnTo>
                  <a:close/>
                  <a:moveTo>
                    <a:pt x="92573" y="11045"/>
                  </a:moveTo>
                  <a:lnTo>
                    <a:pt x="92573" y="11246"/>
                  </a:lnTo>
                  <a:lnTo>
                    <a:pt x="92372" y="11246"/>
                  </a:lnTo>
                  <a:lnTo>
                    <a:pt x="92372" y="11045"/>
                  </a:lnTo>
                  <a:close/>
                  <a:moveTo>
                    <a:pt x="118678" y="10844"/>
                  </a:moveTo>
                  <a:lnTo>
                    <a:pt x="118477" y="11045"/>
                  </a:lnTo>
                  <a:lnTo>
                    <a:pt x="118075" y="11246"/>
                  </a:lnTo>
                  <a:lnTo>
                    <a:pt x="118276" y="10844"/>
                  </a:lnTo>
                  <a:close/>
                  <a:moveTo>
                    <a:pt x="124300" y="11045"/>
                  </a:moveTo>
                  <a:lnTo>
                    <a:pt x="124300" y="11246"/>
                  </a:lnTo>
                  <a:lnTo>
                    <a:pt x="124100" y="11045"/>
                  </a:lnTo>
                  <a:close/>
                  <a:moveTo>
                    <a:pt x="212254" y="10644"/>
                  </a:moveTo>
                  <a:lnTo>
                    <a:pt x="212455" y="10844"/>
                  </a:lnTo>
                  <a:lnTo>
                    <a:pt x="212455" y="11246"/>
                  </a:lnTo>
                  <a:lnTo>
                    <a:pt x="212254" y="11246"/>
                  </a:lnTo>
                  <a:lnTo>
                    <a:pt x="212254" y="11045"/>
                  </a:lnTo>
                  <a:lnTo>
                    <a:pt x="212054" y="10844"/>
                  </a:lnTo>
                  <a:lnTo>
                    <a:pt x="211652" y="11045"/>
                  </a:lnTo>
                  <a:lnTo>
                    <a:pt x="211652" y="11045"/>
                  </a:lnTo>
                  <a:lnTo>
                    <a:pt x="211853" y="10644"/>
                  </a:lnTo>
                  <a:close/>
                  <a:moveTo>
                    <a:pt x="216070" y="11045"/>
                  </a:moveTo>
                  <a:lnTo>
                    <a:pt x="215869" y="11246"/>
                  </a:lnTo>
                  <a:lnTo>
                    <a:pt x="215668" y="11246"/>
                  </a:lnTo>
                  <a:lnTo>
                    <a:pt x="215467" y="11045"/>
                  </a:lnTo>
                  <a:close/>
                  <a:moveTo>
                    <a:pt x="247597" y="11045"/>
                  </a:moveTo>
                  <a:lnTo>
                    <a:pt x="247797" y="11246"/>
                  </a:lnTo>
                  <a:lnTo>
                    <a:pt x="247597" y="11246"/>
                  </a:lnTo>
                  <a:lnTo>
                    <a:pt x="247597" y="11045"/>
                  </a:lnTo>
                  <a:close/>
                  <a:moveTo>
                    <a:pt x="241974" y="4820"/>
                  </a:moveTo>
                  <a:lnTo>
                    <a:pt x="242175" y="5021"/>
                  </a:lnTo>
                  <a:lnTo>
                    <a:pt x="242175" y="5623"/>
                  </a:lnTo>
                  <a:lnTo>
                    <a:pt x="242376" y="6025"/>
                  </a:lnTo>
                  <a:lnTo>
                    <a:pt x="242777" y="6427"/>
                  </a:lnTo>
                  <a:lnTo>
                    <a:pt x="243581" y="6628"/>
                  </a:lnTo>
                  <a:lnTo>
                    <a:pt x="244986" y="6628"/>
                  </a:lnTo>
                  <a:lnTo>
                    <a:pt x="245388" y="7029"/>
                  </a:lnTo>
                  <a:lnTo>
                    <a:pt x="245789" y="7632"/>
                  </a:lnTo>
                  <a:lnTo>
                    <a:pt x="246793" y="8435"/>
                  </a:lnTo>
                  <a:lnTo>
                    <a:pt x="247195" y="8836"/>
                  </a:lnTo>
                  <a:lnTo>
                    <a:pt x="247195" y="9037"/>
                  </a:lnTo>
                  <a:lnTo>
                    <a:pt x="246994" y="9439"/>
                  </a:lnTo>
                  <a:lnTo>
                    <a:pt x="246593" y="9840"/>
                  </a:lnTo>
                  <a:lnTo>
                    <a:pt x="248601" y="10041"/>
                  </a:lnTo>
                  <a:lnTo>
                    <a:pt x="249404" y="10242"/>
                  </a:lnTo>
                  <a:lnTo>
                    <a:pt x="249605" y="10242"/>
                  </a:lnTo>
                  <a:lnTo>
                    <a:pt x="249203" y="10443"/>
                  </a:lnTo>
                  <a:lnTo>
                    <a:pt x="247998" y="10443"/>
                  </a:lnTo>
                  <a:lnTo>
                    <a:pt x="248601" y="10644"/>
                  </a:lnTo>
                  <a:lnTo>
                    <a:pt x="248802" y="10844"/>
                  </a:lnTo>
                  <a:lnTo>
                    <a:pt x="248802" y="11045"/>
                  </a:lnTo>
                  <a:lnTo>
                    <a:pt x="248601" y="11246"/>
                  </a:lnTo>
                  <a:lnTo>
                    <a:pt x="248199" y="11045"/>
                  </a:lnTo>
                  <a:lnTo>
                    <a:pt x="248400" y="10844"/>
                  </a:lnTo>
                  <a:lnTo>
                    <a:pt x="245789" y="10644"/>
                  </a:lnTo>
                  <a:lnTo>
                    <a:pt x="243982" y="10443"/>
                  </a:lnTo>
                  <a:lnTo>
                    <a:pt x="243581" y="10242"/>
                  </a:lnTo>
                  <a:lnTo>
                    <a:pt x="243380" y="10242"/>
                  </a:lnTo>
                  <a:lnTo>
                    <a:pt x="243581" y="10041"/>
                  </a:lnTo>
                  <a:lnTo>
                    <a:pt x="243982" y="9840"/>
                  </a:lnTo>
                  <a:lnTo>
                    <a:pt x="244986" y="9840"/>
                  </a:lnTo>
                  <a:lnTo>
                    <a:pt x="243781" y="8636"/>
                  </a:lnTo>
                  <a:lnTo>
                    <a:pt x="242978" y="8033"/>
                  </a:lnTo>
                  <a:lnTo>
                    <a:pt x="242376" y="7029"/>
                  </a:lnTo>
                  <a:lnTo>
                    <a:pt x="241572" y="5021"/>
                  </a:lnTo>
                  <a:lnTo>
                    <a:pt x="241974" y="4820"/>
                  </a:lnTo>
                  <a:close/>
                  <a:moveTo>
                    <a:pt x="249203" y="11045"/>
                  </a:moveTo>
                  <a:lnTo>
                    <a:pt x="249404" y="11246"/>
                  </a:lnTo>
                  <a:lnTo>
                    <a:pt x="249002" y="11246"/>
                  </a:lnTo>
                  <a:lnTo>
                    <a:pt x="249203" y="11045"/>
                  </a:lnTo>
                  <a:close/>
                  <a:moveTo>
                    <a:pt x="250609" y="11045"/>
                  </a:moveTo>
                  <a:lnTo>
                    <a:pt x="250408" y="11246"/>
                  </a:lnTo>
                  <a:lnTo>
                    <a:pt x="250408" y="11045"/>
                  </a:lnTo>
                  <a:close/>
                  <a:moveTo>
                    <a:pt x="261653" y="10844"/>
                  </a:moveTo>
                  <a:lnTo>
                    <a:pt x="261252" y="11045"/>
                  </a:lnTo>
                  <a:lnTo>
                    <a:pt x="261051" y="11246"/>
                  </a:lnTo>
                  <a:lnTo>
                    <a:pt x="260649" y="11246"/>
                  </a:lnTo>
                  <a:lnTo>
                    <a:pt x="261051" y="10844"/>
                  </a:lnTo>
                  <a:close/>
                  <a:moveTo>
                    <a:pt x="85745" y="11246"/>
                  </a:moveTo>
                  <a:lnTo>
                    <a:pt x="85344" y="11447"/>
                  </a:lnTo>
                  <a:lnTo>
                    <a:pt x="85344" y="11246"/>
                  </a:lnTo>
                  <a:close/>
                  <a:moveTo>
                    <a:pt x="86549" y="10644"/>
                  </a:moveTo>
                  <a:lnTo>
                    <a:pt x="86749" y="10844"/>
                  </a:lnTo>
                  <a:lnTo>
                    <a:pt x="86749" y="11246"/>
                  </a:lnTo>
                  <a:lnTo>
                    <a:pt x="86749" y="11447"/>
                  </a:lnTo>
                  <a:lnTo>
                    <a:pt x="86549" y="11447"/>
                  </a:lnTo>
                  <a:lnTo>
                    <a:pt x="86348" y="11045"/>
                  </a:lnTo>
                  <a:lnTo>
                    <a:pt x="86549" y="10644"/>
                  </a:lnTo>
                  <a:close/>
                  <a:moveTo>
                    <a:pt x="95987" y="11246"/>
                  </a:moveTo>
                  <a:lnTo>
                    <a:pt x="95585" y="11447"/>
                  </a:lnTo>
                  <a:lnTo>
                    <a:pt x="95786" y="11246"/>
                  </a:lnTo>
                  <a:close/>
                  <a:moveTo>
                    <a:pt x="96388" y="10644"/>
                  </a:moveTo>
                  <a:lnTo>
                    <a:pt x="96589" y="11045"/>
                  </a:lnTo>
                  <a:lnTo>
                    <a:pt x="96790" y="11045"/>
                  </a:lnTo>
                  <a:lnTo>
                    <a:pt x="96991" y="10844"/>
                  </a:lnTo>
                  <a:lnTo>
                    <a:pt x="97593" y="11045"/>
                  </a:lnTo>
                  <a:lnTo>
                    <a:pt x="97191" y="11447"/>
                  </a:lnTo>
                  <a:lnTo>
                    <a:pt x="96388" y="11246"/>
                  </a:lnTo>
                  <a:lnTo>
                    <a:pt x="96187" y="11045"/>
                  </a:lnTo>
                  <a:lnTo>
                    <a:pt x="96187" y="10844"/>
                  </a:lnTo>
                  <a:lnTo>
                    <a:pt x="96388" y="10644"/>
                  </a:lnTo>
                  <a:close/>
                  <a:moveTo>
                    <a:pt x="114662" y="10644"/>
                  </a:moveTo>
                  <a:lnTo>
                    <a:pt x="114662" y="10844"/>
                  </a:lnTo>
                  <a:lnTo>
                    <a:pt x="114461" y="11246"/>
                  </a:lnTo>
                  <a:lnTo>
                    <a:pt x="114059" y="11447"/>
                  </a:lnTo>
                  <a:lnTo>
                    <a:pt x="113858" y="11447"/>
                  </a:lnTo>
                  <a:lnTo>
                    <a:pt x="113658" y="11246"/>
                  </a:lnTo>
                  <a:lnTo>
                    <a:pt x="113858" y="11246"/>
                  </a:lnTo>
                  <a:lnTo>
                    <a:pt x="114260" y="11045"/>
                  </a:lnTo>
                  <a:lnTo>
                    <a:pt x="114461" y="10844"/>
                  </a:lnTo>
                  <a:lnTo>
                    <a:pt x="114662" y="10644"/>
                  </a:lnTo>
                  <a:close/>
                  <a:moveTo>
                    <a:pt x="213861" y="10443"/>
                  </a:moveTo>
                  <a:lnTo>
                    <a:pt x="214463" y="10644"/>
                  </a:lnTo>
                  <a:lnTo>
                    <a:pt x="215267" y="11447"/>
                  </a:lnTo>
                  <a:lnTo>
                    <a:pt x="213258" y="11246"/>
                  </a:lnTo>
                  <a:lnTo>
                    <a:pt x="212857" y="11045"/>
                  </a:lnTo>
                  <a:lnTo>
                    <a:pt x="213660" y="11045"/>
                  </a:lnTo>
                  <a:lnTo>
                    <a:pt x="213660" y="10644"/>
                  </a:lnTo>
                  <a:lnTo>
                    <a:pt x="213861" y="10443"/>
                  </a:lnTo>
                  <a:close/>
                  <a:moveTo>
                    <a:pt x="216471" y="11246"/>
                  </a:moveTo>
                  <a:lnTo>
                    <a:pt x="216471" y="11447"/>
                  </a:lnTo>
                  <a:lnTo>
                    <a:pt x="216271" y="11447"/>
                  </a:lnTo>
                  <a:lnTo>
                    <a:pt x="216271" y="11246"/>
                  </a:lnTo>
                  <a:close/>
                  <a:moveTo>
                    <a:pt x="217877" y="11246"/>
                  </a:moveTo>
                  <a:lnTo>
                    <a:pt x="217676" y="11447"/>
                  </a:lnTo>
                  <a:lnTo>
                    <a:pt x="217475" y="11447"/>
                  </a:lnTo>
                  <a:lnTo>
                    <a:pt x="217475" y="11246"/>
                  </a:lnTo>
                  <a:close/>
                  <a:moveTo>
                    <a:pt x="224905" y="11045"/>
                  </a:moveTo>
                  <a:lnTo>
                    <a:pt x="225106" y="11246"/>
                  </a:lnTo>
                  <a:lnTo>
                    <a:pt x="224504" y="11447"/>
                  </a:lnTo>
                  <a:lnTo>
                    <a:pt x="223901" y="11246"/>
                  </a:lnTo>
                  <a:lnTo>
                    <a:pt x="224303" y="11045"/>
                  </a:lnTo>
                  <a:close/>
                  <a:moveTo>
                    <a:pt x="238360" y="10242"/>
                  </a:moveTo>
                  <a:lnTo>
                    <a:pt x="238962" y="10443"/>
                  </a:lnTo>
                  <a:lnTo>
                    <a:pt x="238962" y="10644"/>
                  </a:lnTo>
                  <a:lnTo>
                    <a:pt x="238962" y="10844"/>
                  </a:lnTo>
                  <a:lnTo>
                    <a:pt x="238360" y="10443"/>
                  </a:lnTo>
                  <a:lnTo>
                    <a:pt x="238360" y="10844"/>
                  </a:lnTo>
                  <a:lnTo>
                    <a:pt x="237958" y="11045"/>
                  </a:lnTo>
                  <a:lnTo>
                    <a:pt x="238159" y="11045"/>
                  </a:lnTo>
                  <a:lnTo>
                    <a:pt x="238560" y="11447"/>
                  </a:lnTo>
                  <a:lnTo>
                    <a:pt x="237958" y="11447"/>
                  </a:lnTo>
                  <a:lnTo>
                    <a:pt x="237958" y="11246"/>
                  </a:lnTo>
                  <a:lnTo>
                    <a:pt x="237958" y="11045"/>
                  </a:lnTo>
                  <a:lnTo>
                    <a:pt x="237757" y="10844"/>
                  </a:lnTo>
                  <a:lnTo>
                    <a:pt x="237556" y="10443"/>
                  </a:lnTo>
                  <a:lnTo>
                    <a:pt x="237958" y="10242"/>
                  </a:lnTo>
                  <a:close/>
                  <a:moveTo>
                    <a:pt x="243982" y="10644"/>
                  </a:moveTo>
                  <a:lnTo>
                    <a:pt x="244183" y="10844"/>
                  </a:lnTo>
                  <a:lnTo>
                    <a:pt x="244384" y="11045"/>
                  </a:lnTo>
                  <a:lnTo>
                    <a:pt x="244183" y="11246"/>
                  </a:lnTo>
                  <a:lnTo>
                    <a:pt x="243982" y="11447"/>
                  </a:lnTo>
                  <a:lnTo>
                    <a:pt x="243581" y="11447"/>
                  </a:lnTo>
                  <a:lnTo>
                    <a:pt x="242777" y="11246"/>
                  </a:lnTo>
                  <a:lnTo>
                    <a:pt x="243380" y="11246"/>
                  </a:lnTo>
                  <a:lnTo>
                    <a:pt x="243581" y="11045"/>
                  </a:lnTo>
                  <a:lnTo>
                    <a:pt x="242978" y="10844"/>
                  </a:lnTo>
                  <a:lnTo>
                    <a:pt x="243581" y="10844"/>
                  </a:lnTo>
                  <a:lnTo>
                    <a:pt x="243781" y="10644"/>
                  </a:lnTo>
                  <a:close/>
                  <a:moveTo>
                    <a:pt x="249806" y="11045"/>
                  </a:moveTo>
                  <a:lnTo>
                    <a:pt x="249806" y="11246"/>
                  </a:lnTo>
                  <a:lnTo>
                    <a:pt x="250006" y="11447"/>
                  </a:lnTo>
                  <a:lnTo>
                    <a:pt x="249605" y="11447"/>
                  </a:lnTo>
                  <a:lnTo>
                    <a:pt x="249806" y="11246"/>
                  </a:lnTo>
                  <a:lnTo>
                    <a:pt x="249605" y="11045"/>
                  </a:lnTo>
                  <a:close/>
                  <a:moveTo>
                    <a:pt x="96589" y="11447"/>
                  </a:moveTo>
                  <a:lnTo>
                    <a:pt x="96187" y="11648"/>
                  </a:lnTo>
                  <a:lnTo>
                    <a:pt x="95786" y="11648"/>
                  </a:lnTo>
                  <a:lnTo>
                    <a:pt x="96187" y="11447"/>
                  </a:lnTo>
                  <a:close/>
                  <a:moveTo>
                    <a:pt x="118075" y="11447"/>
                  </a:moveTo>
                  <a:lnTo>
                    <a:pt x="118276" y="11648"/>
                  </a:lnTo>
                  <a:lnTo>
                    <a:pt x="118075" y="11648"/>
                  </a:lnTo>
                  <a:lnTo>
                    <a:pt x="118075" y="11447"/>
                  </a:lnTo>
                  <a:close/>
                  <a:moveTo>
                    <a:pt x="118678" y="11447"/>
                  </a:moveTo>
                  <a:lnTo>
                    <a:pt x="118678" y="11648"/>
                  </a:lnTo>
                  <a:lnTo>
                    <a:pt x="118477" y="11648"/>
                  </a:lnTo>
                  <a:lnTo>
                    <a:pt x="118678" y="11447"/>
                  </a:lnTo>
                  <a:close/>
                  <a:moveTo>
                    <a:pt x="122895" y="11447"/>
                  </a:moveTo>
                  <a:lnTo>
                    <a:pt x="123096" y="11648"/>
                  </a:lnTo>
                  <a:lnTo>
                    <a:pt x="122493" y="11648"/>
                  </a:lnTo>
                  <a:lnTo>
                    <a:pt x="122895" y="11447"/>
                  </a:lnTo>
                  <a:close/>
                  <a:moveTo>
                    <a:pt x="124903" y="10844"/>
                  </a:moveTo>
                  <a:lnTo>
                    <a:pt x="125104" y="11045"/>
                  </a:lnTo>
                  <a:lnTo>
                    <a:pt x="125104" y="11246"/>
                  </a:lnTo>
                  <a:lnTo>
                    <a:pt x="124903" y="11648"/>
                  </a:lnTo>
                  <a:lnTo>
                    <a:pt x="124903" y="11447"/>
                  </a:lnTo>
                  <a:lnTo>
                    <a:pt x="124702" y="11045"/>
                  </a:lnTo>
                  <a:lnTo>
                    <a:pt x="124903" y="10844"/>
                  </a:lnTo>
                  <a:close/>
                  <a:moveTo>
                    <a:pt x="125505" y="11447"/>
                  </a:moveTo>
                  <a:lnTo>
                    <a:pt x="125505" y="11648"/>
                  </a:lnTo>
                  <a:lnTo>
                    <a:pt x="125305" y="11648"/>
                  </a:lnTo>
                  <a:lnTo>
                    <a:pt x="125305" y="11447"/>
                  </a:lnTo>
                  <a:close/>
                  <a:moveTo>
                    <a:pt x="253420" y="11447"/>
                  </a:moveTo>
                  <a:lnTo>
                    <a:pt x="252818" y="11648"/>
                  </a:lnTo>
                  <a:lnTo>
                    <a:pt x="252818" y="11447"/>
                  </a:lnTo>
                  <a:close/>
                  <a:moveTo>
                    <a:pt x="86549" y="11648"/>
                  </a:moveTo>
                  <a:lnTo>
                    <a:pt x="86749" y="11849"/>
                  </a:lnTo>
                  <a:lnTo>
                    <a:pt x="86348" y="11849"/>
                  </a:lnTo>
                  <a:lnTo>
                    <a:pt x="86348" y="11648"/>
                  </a:lnTo>
                  <a:close/>
                  <a:moveTo>
                    <a:pt x="101007" y="11648"/>
                  </a:moveTo>
                  <a:lnTo>
                    <a:pt x="101007" y="11849"/>
                  </a:lnTo>
                  <a:lnTo>
                    <a:pt x="100806" y="11849"/>
                  </a:lnTo>
                  <a:lnTo>
                    <a:pt x="101007" y="11648"/>
                  </a:lnTo>
                  <a:close/>
                  <a:moveTo>
                    <a:pt x="124100" y="11648"/>
                  </a:moveTo>
                  <a:lnTo>
                    <a:pt x="124300" y="11849"/>
                  </a:lnTo>
                  <a:lnTo>
                    <a:pt x="124100" y="11849"/>
                  </a:lnTo>
                  <a:lnTo>
                    <a:pt x="124100" y="11648"/>
                  </a:lnTo>
                  <a:close/>
                  <a:moveTo>
                    <a:pt x="225709" y="11648"/>
                  </a:moveTo>
                  <a:lnTo>
                    <a:pt x="225909" y="11849"/>
                  </a:lnTo>
                  <a:lnTo>
                    <a:pt x="225508" y="11849"/>
                  </a:lnTo>
                  <a:lnTo>
                    <a:pt x="225709" y="11648"/>
                  </a:lnTo>
                  <a:close/>
                  <a:moveTo>
                    <a:pt x="227114" y="11648"/>
                  </a:moveTo>
                  <a:lnTo>
                    <a:pt x="227114" y="11849"/>
                  </a:lnTo>
                  <a:lnTo>
                    <a:pt x="226713" y="11849"/>
                  </a:lnTo>
                  <a:lnTo>
                    <a:pt x="226913" y="11648"/>
                  </a:lnTo>
                  <a:close/>
                  <a:moveTo>
                    <a:pt x="228520" y="11648"/>
                  </a:moveTo>
                  <a:lnTo>
                    <a:pt x="228520" y="11849"/>
                  </a:lnTo>
                  <a:lnTo>
                    <a:pt x="227917" y="11849"/>
                  </a:lnTo>
                  <a:lnTo>
                    <a:pt x="227917" y="11648"/>
                  </a:lnTo>
                  <a:close/>
                  <a:moveTo>
                    <a:pt x="242376" y="11246"/>
                  </a:moveTo>
                  <a:lnTo>
                    <a:pt x="242978" y="11648"/>
                  </a:lnTo>
                  <a:lnTo>
                    <a:pt x="243380" y="11849"/>
                  </a:lnTo>
                  <a:lnTo>
                    <a:pt x="242978" y="11849"/>
                  </a:lnTo>
                  <a:lnTo>
                    <a:pt x="242576" y="11648"/>
                  </a:lnTo>
                  <a:lnTo>
                    <a:pt x="241974" y="11648"/>
                  </a:lnTo>
                  <a:lnTo>
                    <a:pt x="241773" y="11447"/>
                  </a:lnTo>
                  <a:lnTo>
                    <a:pt x="241974" y="11246"/>
                  </a:lnTo>
                  <a:close/>
                  <a:moveTo>
                    <a:pt x="248199" y="11648"/>
                  </a:moveTo>
                  <a:lnTo>
                    <a:pt x="247998" y="11849"/>
                  </a:lnTo>
                  <a:lnTo>
                    <a:pt x="247998" y="11648"/>
                  </a:lnTo>
                  <a:close/>
                  <a:moveTo>
                    <a:pt x="91368" y="11849"/>
                  </a:moveTo>
                  <a:lnTo>
                    <a:pt x="90966" y="12049"/>
                  </a:lnTo>
                  <a:lnTo>
                    <a:pt x="90966" y="11849"/>
                  </a:lnTo>
                  <a:close/>
                  <a:moveTo>
                    <a:pt x="128919" y="11849"/>
                  </a:moveTo>
                  <a:lnTo>
                    <a:pt x="128919" y="12049"/>
                  </a:lnTo>
                  <a:lnTo>
                    <a:pt x="128718" y="12049"/>
                  </a:lnTo>
                  <a:lnTo>
                    <a:pt x="128718" y="11849"/>
                  </a:lnTo>
                  <a:close/>
                  <a:moveTo>
                    <a:pt x="130325" y="10041"/>
                  </a:moveTo>
                  <a:lnTo>
                    <a:pt x="130726" y="10844"/>
                  </a:lnTo>
                  <a:lnTo>
                    <a:pt x="130726" y="11045"/>
                  </a:lnTo>
                  <a:lnTo>
                    <a:pt x="130526" y="11246"/>
                  </a:lnTo>
                  <a:lnTo>
                    <a:pt x="130124" y="11648"/>
                  </a:lnTo>
                  <a:lnTo>
                    <a:pt x="129321" y="12049"/>
                  </a:lnTo>
                  <a:lnTo>
                    <a:pt x="129521" y="11648"/>
                  </a:lnTo>
                  <a:lnTo>
                    <a:pt x="129521" y="11246"/>
                  </a:lnTo>
                  <a:lnTo>
                    <a:pt x="129521" y="10644"/>
                  </a:lnTo>
                  <a:lnTo>
                    <a:pt x="129521" y="10443"/>
                  </a:lnTo>
                  <a:lnTo>
                    <a:pt x="129521" y="10242"/>
                  </a:lnTo>
                  <a:lnTo>
                    <a:pt x="130325" y="10041"/>
                  </a:lnTo>
                  <a:close/>
                  <a:moveTo>
                    <a:pt x="251412" y="11648"/>
                  </a:moveTo>
                  <a:lnTo>
                    <a:pt x="251211" y="12049"/>
                  </a:lnTo>
                  <a:lnTo>
                    <a:pt x="251010" y="11849"/>
                  </a:lnTo>
                  <a:lnTo>
                    <a:pt x="251211" y="11648"/>
                  </a:lnTo>
                  <a:close/>
                  <a:moveTo>
                    <a:pt x="261854" y="11849"/>
                  </a:moveTo>
                  <a:lnTo>
                    <a:pt x="261653" y="12049"/>
                  </a:lnTo>
                  <a:lnTo>
                    <a:pt x="261653" y="11849"/>
                  </a:lnTo>
                  <a:close/>
                  <a:moveTo>
                    <a:pt x="263862" y="11648"/>
                  </a:moveTo>
                  <a:lnTo>
                    <a:pt x="263862" y="11849"/>
                  </a:lnTo>
                  <a:lnTo>
                    <a:pt x="263461" y="12049"/>
                  </a:lnTo>
                  <a:lnTo>
                    <a:pt x="263661" y="11849"/>
                  </a:lnTo>
                  <a:lnTo>
                    <a:pt x="263260" y="11849"/>
                  </a:lnTo>
                  <a:lnTo>
                    <a:pt x="263661" y="11648"/>
                  </a:lnTo>
                  <a:close/>
                  <a:moveTo>
                    <a:pt x="91970" y="12049"/>
                  </a:moveTo>
                  <a:lnTo>
                    <a:pt x="91770" y="12250"/>
                  </a:lnTo>
                  <a:lnTo>
                    <a:pt x="91770" y="12049"/>
                  </a:lnTo>
                  <a:close/>
                  <a:moveTo>
                    <a:pt x="123899" y="11648"/>
                  </a:moveTo>
                  <a:lnTo>
                    <a:pt x="123497" y="11849"/>
                  </a:lnTo>
                  <a:lnTo>
                    <a:pt x="123296" y="12049"/>
                  </a:lnTo>
                  <a:lnTo>
                    <a:pt x="122493" y="12250"/>
                  </a:lnTo>
                  <a:lnTo>
                    <a:pt x="122493" y="12049"/>
                  </a:lnTo>
                  <a:lnTo>
                    <a:pt x="123096" y="11849"/>
                  </a:lnTo>
                  <a:lnTo>
                    <a:pt x="123899" y="11648"/>
                  </a:lnTo>
                  <a:close/>
                  <a:moveTo>
                    <a:pt x="236351" y="12049"/>
                  </a:moveTo>
                  <a:lnTo>
                    <a:pt x="236351" y="12250"/>
                  </a:lnTo>
                  <a:lnTo>
                    <a:pt x="235950" y="12250"/>
                  </a:lnTo>
                  <a:lnTo>
                    <a:pt x="236151" y="12049"/>
                  </a:lnTo>
                  <a:close/>
                  <a:moveTo>
                    <a:pt x="249203" y="12049"/>
                  </a:moveTo>
                  <a:lnTo>
                    <a:pt x="249002" y="12250"/>
                  </a:lnTo>
                  <a:lnTo>
                    <a:pt x="248601" y="12250"/>
                  </a:lnTo>
                  <a:lnTo>
                    <a:pt x="248601" y="12451"/>
                  </a:lnTo>
                  <a:lnTo>
                    <a:pt x="248400" y="12451"/>
                  </a:lnTo>
                  <a:lnTo>
                    <a:pt x="248199" y="12250"/>
                  </a:lnTo>
                  <a:lnTo>
                    <a:pt x="248601" y="12250"/>
                  </a:lnTo>
                  <a:lnTo>
                    <a:pt x="249203" y="12049"/>
                  </a:lnTo>
                  <a:close/>
                  <a:moveTo>
                    <a:pt x="262055" y="12250"/>
                  </a:moveTo>
                  <a:lnTo>
                    <a:pt x="262055" y="12451"/>
                  </a:lnTo>
                  <a:lnTo>
                    <a:pt x="261653" y="12250"/>
                  </a:lnTo>
                  <a:close/>
                  <a:moveTo>
                    <a:pt x="82332" y="12049"/>
                  </a:moveTo>
                  <a:lnTo>
                    <a:pt x="82332" y="12250"/>
                  </a:lnTo>
                  <a:lnTo>
                    <a:pt x="82934" y="12652"/>
                  </a:lnTo>
                  <a:lnTo>
                    <a:pt x="82733" y="12049"/>
                  </a:lnTo>
                  <a:close/>
                  <a:moveTo>
                    <a:pt x="91770" y="12451"/>
                  </a:moveTo>
                  <a:lnTo>
                    <a:pt x="91970" y="12652"/>
                  </a:lnTo>
                  <a:lnTo>
                    <a:pt x="91569" y="12652"/>
                  </a:lnTo>
                  <a:lnTo>
                    <a:pt x="91569" y="12451"/>
                  </a:lnTo>
                  <a:close/>
                  <a:moveTo>
                    <a:pt x="124100" y="12250"/>
                  </a:moveTo>
                  <a:lnTo>
                    <a:pt x="123899" y="12652"/>
                  </a:lnTo>
                  <a:lnTo>
                    <a:pt x="123296" y="12652"/>
                  </a:lnTo>
                  <a:lnTo>
                    <a:pt x="123698" y="12451"/>
                  </a:lnTo>
                  <a:lnTo>
                    <a:pt x="123899" y="12250"/>
                  </a:lnTo>
                  <a:close/>
                  <a:moveTo>
                    <a:pt x="243781" y="12451"/>
                  </a:moveTo>
                  <a:lnTo>
                    <a:pt x="243781" y="12652"/>
                  </a:lnTo>
                  <a:lnTo>
                    <a:pt x="243581" y="12652"/>
                  </a:lnTo>
                  <a:lnTo>
                    <a:pt x="243581" y="12451"/>
                  </a:lnTo>
                  <a:close/>
                  <a:moveTo>
                    <a:pt x="248802" y="12451"/>
                  </a:moveTo>
                  <a:lnTo>
                    <a:pt x="249203" y="12652"/>
                  </a:lnTo>
                  <a:lnTo>
                    <a:pt x="249002" y="12652"/>
                  </a:lnTo>
                  <a:lnTo>
                    <a:pt x="248802" y="12451"/>
                  </a:lnTo>
                  <a:close/>
                  <a:moveTo>
                    <a:pt x="253019" y="12049"/>
                  </a:moveTo>
                  <a:lnTo>
                    <a:pt x="253219" y="12451"/>
                  </a:lnTo>
                  <a:lnTo>
                    <a:pt x="253219" y="12652"/>
                  </a:lnTo>
                  <a:lnTo>
                    <a:pt x="252818" y="12652"/>
                  </a:lnTo>
                  <a:lnTo>
                    <a:pt x="252818" y="12451"/>
                  </a:lnTo>
                  <a:lnTo>
                    <a:pt x="252818" y="12250"/>
                  </a:lnTo>
                  <a:lnTo>
                    <a:pt x="253019" y="12049"/>
                  </a:lnTo>
                  <a:close/>
                  <a:moveTo>
                    <a:pt x="268481" y="12451"/>
                  </a:moveTo>
                  <a:lnTo>
                    <a:pt x="268682" y="12652"/>
                  </a:lnTo>
                  <a:lnTo>
                    <a:pt x="268481" y="12652"/>
                  </a:lnTo>
                  <a:lnTo>
                    <a:pt x="268481" y="12451"/>
                  </a:lnTo>
                  <a:close/>
                  <a:moveTo>
                    <a:pt x="89159" y="12652"/>
                  </a:moveTo>
                  <a:lnTo>
                    <a:pt x="88757" y="12853"/>
                  </a:lnTo>
                  <a:lnTo>
                    <a:pt x="88356" y="12652"/>
                  </a:lnTo>
                  <a:close/>
                  <a:moveTo>
                    <a:pt x="89360" y="12652"/>
                  </a:moveTo>
                  <a:lnTo>
                    <a:pt x="89360" y="12853"/>
                  </a:lnTo>
                  <a:lnTo>
                    <a:pt x="89159" y="12652"/>
                  </a:lnTo>
                  <a:close/>
                  <a:moveTo>
                    <a:pt x="242978" y="12652"/>
                  </a:moveTo>
                  <a:lnTo>
                    <a:pt x="242978" y="12853"/>
                  </a:lnTo>
                  <a:lnTo>
                    <a:pt x="242376" y="12853"/>
                  </a:lnTo>
                  <a:lnTo>
                    <a:pt x="242376" y="12652"/>
                  </a:lnTo>
                  <a:close/>
                  <a:moveTo>
                    <a:pt x="259645" y="12652"/>
                  </a:moveTo>
                  <a:lnTo>
                    <a:pt x="259645" y="12853"/>
                  </a:lnTo>
                  <a:lnTo>
                    <a:pt x="259444" y="12853"/>
                  </a:lnTo>
                  <a:lnTo>
                    <a:pt x="259444" y="12652"/>
                  </a:lnTo>
                  <a:close/>
                  <a:moveTo>
                    <a:pt x="124501" y="7230"/>
                  </a:moveTo>
                  <a:lnTo>
                    <a:pt x="124903" y="7632"/>
                  </a:lnTo>
                  <a:lnTo>
                    <a:pt x="125305" y="7832"/>
                  </a:lnTo>
                  <a:lnTo>
                    <a:pt x="125505" y="8435"/>
                  </a:lnTo>
                  <a:lnTo>
                    <a:pt x="125305" y="8836"/>
                  </a:lnTo>
                  <a:lnTo>
                    <a:pt x="124983" y="9158"/>
                  </a:lnTo>
                  <a:lnTo>
                    <a:pt x="124983" y="9158"/>
                  </a:lnTo>
                  <a:lnTo>
                    <a:pt x="124501" y="9037"/>
                  </a:lnTo>
                  <a:lnTo>
                    <a:pt x="122895" y="9037"/>
                  </a:lnTo>
                  <a:lnTo>
                    <a:pt x="123497" y="9439"/>
                  </a:lnTo>
                  <a:lnTo>
                    <a:pt x="123497" y="9840"/>
                  </a:lnTo>
                  <a:lnTo>
                    <a:pt x="123096" y="10041"/>
                  </a:lnTo>
                  <a:lnTo>
                    <a:pt x="122493" y="10041"/>
                  </a:lnTo>
                  <a:lnTo>
                    <a:pt x="121489" y="10242"/>
                  </a:lnTo>
                  <a:lnTo>
                    <a:pt x="121288" y="10443"/>
                  </a:lnTo>
                  <a:lnTo>
                    <a:pt x="121489" y="10844"/>
                  </a:lnTo>
                  <a:lnTo>
                    <a:pt x="122292" y="10242"/>
                  </a:lnTo>
                  <a:lnTo>
                    <a:pt x="122694" y="10242"/>
                  </a:lnTo>
                  <a:lnTo>
                    <a:pt x="122694" y="10644"/>
                  </a:lnTo>
                  <a:lnTo>
                    <a:pt x="122292" y="11447"/>
                  </a:lnTo>
                  <a:lnTo>
                    <a:pt x="121690" y="12049"/>
                  </a:lnTo>
                  <a:lnTo>
                    <a:pt x="120887" y="12652"/>
                  </a:lnTo>
                  <a:lnTo>
                    <a:pt x="120084" y="13053"/>
                  </a:lnTo>
                  <a:lnTo>
                    <a:pt x="119682" y="13053"/>
                  </a:lnTo>
                  <a:lnTo>
                    <a:pt x="119079" y="12853"/>
                  </a:lnTo>
                  <a:lnTo>
                    <a:pt x="120084" y="12652"/>
                  </a:lnTo>
                  <a:lnTo>
                    <a:pt x="120284" y="12451"/>
                  </a:lnTo>
                  <a:lnTo>
                    <a:pt x="119883" y="12250"/>
                  </a:lnTo>
                  <a:lnTo>
                    <a:pt x="119682" y="11045"/>
                  </a:lnTo>
                  <a:lnTo>
                    <a:pt x="119883" y="10443"/>
                  </a:lnTo>
                  <a:lnTo>
                    <a:pt x="120284" y="10041"/>
                  </a:lnTo>
                  <a:lnTo>
                    <a:pt x="120686" y="9840"/>
                  </a:lnTo>
                  <a:lnTo>
                    <a:pt x="121288" y="9840"/>
                  </a:lnTo>
                  <a:lnTo>
                    <a:pt x="121891" y="9640"/>
                  </a:lnTo>
                  <a:lnTo>
                    <a:pt x="122694" y="9238"/>
                  </a:lnTo>
                  <a:lnTo>
                    <a:pt x="123497" y="8234"/>
                  </a:lnTo>
                  <a:lnTo>
                    <a:pt x="123698" y="8234"/>
                  </a:lnTo>
                  <a:lnTo>
                    <a:pt x="123698" y="8435"/>
                  </a:lnTo>
                  <a:lnTo>
                    <a:pt x="124300" y="8836"/>
                  </a:lnTo>
                  <a:lnTo>
                    <a:pt x="124501" y="8636"/>
                  </a:lnTo>
                  <a:lnTo>
                    <a:pt x="124501" y="8234"/>
                  </a:lnTo>
                  <a:lnTo>
                    <a:pt x="124100" y="8234"/>
                  </a:lnTo>
                  <a:lnTo>
                    <a:pt x="124300" y="8033"/>
                  </a:lnTo>
                  <a:lnTo>
                    <a:pt x="124300" y="7832"/>
                  </a:lnTo>
                  <a:lnTo>
                    <a:pt x="124100" y="7632"/>
                  </a:lnTo>
                  <a:lnTo>
                    <a:pt x="123698" y="7632"/>
                  </a:lnTo>
                  <a:lnTo>
                    <a:pt x="122895" y="7832"/>
                  </a:lnTo>
                  <a:lnTo>
                    <a:pt x="123497" y="7431"/>
                  </a:lnTo>
                  <a:lnTo>
                    <a:pt x="123899" y="7230"/>
                  </a:lnTo>
                  <a:close/>
                  <a:moveTo>
                    <a:pt x="245990" y="12652"/>
                  </a:moveTo>
                  <a:lnTo>
                    <a:pt x="246191" y="12853"/>
                  </a:lnTo>
                  <a:lnTo>
                    <a:pt x="246392" y="12853"/>
                  </a:lnTo>
                  <a:lnTo>
                    <a:pt x="246793" y="13053"/>
                  </a:lnTo>
                  <a:lnTo>
                    <a:pt x="246191" y="13053"/>
                  </a:lnTo>
                  <a:lnTo>
                    <a:pt x="246191" y="12853"/>
                  </a:lnTo>
                  <a:lnTo>
                    <a:pt x="245789" y="12853"/>
                  </a:lnTo>
                  <a:lnTo>
                    <a:pt x="245789" y="12652"/>
                  </a:lnTo>
                  <a:close/>
                  <a:moveTo>
                    <a:pt x="247195" y="12451"/>
                  </a:moveTo>
                  <a:lnTo>
                    <a:pt x="247597" y="12652"/>
                  </a:lnTo>
                  <a:lnTo>
                    <a:pt x="247597" y="13053"/>
                  </a:lnTo>
                  <a:lnTo>
                    <a:pt x="247195" y="13053"/>
                  </a:lnTo>
                  <a:lnTo>
                    <a:pt x="247195" y="12652"/>
                  </a:lnTo>
                  <a:lnTo>
                    <a:pt x="246994" y="12652"/>
                  </a:lnTo>
                  <a:lnTo>
                    <a:pt x="246994" y="12451"/>
                  </a:lnTo>
                  <a:close/>
                  <a:moveTo>
                    <a:pt x="90565" y="12853"/>
                  </a:moveTo>
                  <a:lnTo>
                    <a:pt x="90163" y="13254"/>
                  </a:lnTo>
                  <a:lnTo>
                    <a:pt x="90163" y="13053"/>
                  </a:lnTo>
                  <a:lnTo>
                    <a:pt x="90565" y="12853"/>
                  </a:lnTo>
                  <a:close/>
                  <a:moveTo>
                    <a:pt x="248802" y="13053"/>
                  </a:moveTo>
                  <a:lnTo>
                    <a:pt x="248601" y="13254"/>
                  </a:lnTo>
                  <a:lnTo>
                    <a:pt x="248601" y="13053"/>
                  </a:lnTo>
                  <a:close/>
                  <a:moveTo>
                    <a:pt x="267276" y="12451"/>
                  </a:moveTo>
                  <a:lnTo>
                    <a:pt x="267276" y="12652"/>
                  </a:lnTo>
                  <a:lnTo>
                    <a:pt x="266874" y="13053"/>
                  </a:lnTo>
                  <a:lnTo>
                    <a:pt x="266473" y="13254"/>
                  </a:lnTo>
                  <a:lnTo>
                    <a:pt x="266272" y="13053"/>
                  </a:lnTo>
                  <a:lnTo>
                    <a:pt x="266272" y="12853"/>
                  </a:lnTo>
                  <a:lnTo>
                    <a:pt x="266673" y="12853"/>
                  </a:lnTo>
                  <a:lnTo>
                    <a:pt x="266874" y="12652"/>
                  </a:lnTo>
                  <a:lnTo>
                    <a:pt x="267075" y="12451"/>
                  </a:lnTo>
                  <a:close/>
                  <a:moveTo>
                    <a:pt x="87753" y="12652"/>
                  </a:moveTo>
                  <a:lnTo>
                    <a:pt x="87553" y="13053"/>
                  </a:lnTo>
                  <a:lnTo>
                    <a:pt x="87151" y="13455"/>
                  </a:lnTo>
                  <a:lnTo>
                    <a:pt x="86950" y="13254"/>
                  </a:lnTo>
                  <a:lnTo>
                    <a:pt x="86950" y="13053"/>
                  </a:lnTo>
                  <a:lnTo>
                    <a:pt x="87753" y="12652"/>
                  </a:lnTo>
                  <a:close/>
                  <a:moveTo>
                    <a:pt x="90766" y="13053"/>
                  </a:moveTo>
                  <a:lnTo>
                    <a:pt x="91368" y="13254"/>
                  </a:lnTo>
                  <a:lnTo>
                    <a:pt x="90966" y="13455"/>
                  </a:lnTo>
                  <a:lnTo>
                    <a:pt x="90766" y="13053"/>
                  </a:lnTo>
                  <a:close/>
                  <a:moveTo>
                    <a:pt x="123296" y="13254"/>
                  </a:moveTo>
                  <a:lnTo>
                    <a:pt x="123497" y="13455"/>
                  </a:lnTo>
                  <a:lnTo>
                    <a:pt x="123296" y="13455"/>
                  </a:lnTo>
                  <a:lnTo>
                    <a:pt x="123296" y="13254"/>
                  </a:lnTo>
                  <a:close/>
                  <a:moveTo>
                    <a:pt x="250408" y="13053"/>
                  </a:moveTo>
                  <a:lnTo>
                    <a:pt x="250810" y="13254"/>
                  </a:lnTo>
                  <a:lnTo>
                    <a:pt x="250408" y="13455"/>
                  </a:lnTo>
                  <a:lnTo>
                    <a:pt x="250207" y="13254"/>
                  </a:lnTo>
                  <a:lnTo>
                    <a:pt x="250408" y="13053"/>
                  </a:lnTo>
                  <a:close/>
                  <a:moveTo>
                    <a:pt x="88155" y="13254"/>
                  </a:moveTo>
                  <a:lnTo>
                    <a:pt x="87753" y="13656"/>
                  </a:lnTo>
                  <a:lnTo>
                    <a:pt x="87553" y="13254"/>
                  </a:lnTo>
                  <a:close/>
                  <a:moveTo>
                    <a:pt x="250006" y="13254"/>
                  </a:moveTo>
                  <a:lnTo>
                    <a:pt x="249806" y="13656"/>
                  </a:lnTo>
                  <a:lnTo>
                    <a:pt x="249203" y="13254"/>
                  </a:lnTo>
                  <a:close/>
                  <a:moveTo>
                    <a:pt x="263661" y="13455"/>
                  </a:moveTo>
                  <a:lnTo>
                    <a:pt x="263862" y="13656"/>
                  </a:lnTo>
                  <a:lnTo>
                    <a:pt x="263461" y="13656"/>
                  </a:lnTo>
                  <a:lnTo>
                    <a:pt x="263661" y="13455"/>
                  </a:lnTo>
                  <a:close/>
                  <a:moveTo>
                    <a:pt x="266673" y="13455"/>
                  </a:moveTo>
                  <a:lnTo>
                    <a:pt x="266673" y="13656"/>
                  </a:lnTo>
                  <a:lnTo>
                    <a:pt x="266473" y="13656"/>
                  </a:lnTo>
                  <a:lnTo>
                    <a:pt x="266272" y="13455"/>
                  </a:lnTo>
                  <a:close/>
                  <a:moveTo>
                    <a:pt x="267477" y="13254"/>
                  </a:moveTo>
                  <a:lnTo>
                    <a:pt x="268079" y="13455"/>
                  </a:lnTo>
                  <a:lnTo>
                    <a:pt x="267477" y="13455"/>
                  </a:lnTo>
                  <a:lnTo>
                    <a:pt x="268079" y="13656"/>
                  </a:lnTo>
                  <a:lnTo>
                    <a:pt x="267276" y="13656"/>
                  </a:lnTo>
                  <a:lnTo>
                    <a:pt x="267075" y="13455"/>
                  </a:lnTo>
                  <a:lnTo>
                    <a:pt x="267477" y="13455"/>
                  </a:lnTo>
                  <a:lnTo>
                    <a:pt x="267477" y="13254"/>
                  </a:lnTo>
                  <a:close/>
                  <a:moveTo>
                    <a:pt x="92171" y="12853"/>
                  </a:moveTo>
                  <a:lnTo>
                    <a:pt x="92774" y="13053"/>
                  </a:lnTo>
                  <a:lnTo>
                    <a:pt x="92974" y="13053"/>
                  </a:lnTo>
                  <a:lnTo>
                    <a:pt x="93175" y="13254"/>
                  </a:lnTo>
                  <a:lnTo>
                    <a:pt x="92372" y="13656"/>
                  </a:lnTo>
                  <a:lnTo>
                    <a:pt x="91569" y="13857"/>
                  </a:lnTo>
                  <a:lnTo>
                    <a:pt x="91167" y="13857"/>
                  </a:lnTo>
                  <a:lnTo>
                    <a:pt x="91970" y="13455"/>
                  </a:lnTo>
                  <a:lnTo>
                    <a:pt x="91770" y="13254"/>
                  </a:lnTo>
                  <a:lnTo>
                    <a:pt x="91770" y="13053"/>
                  </a:lnTo>
                  <a:lnTo>
                    <a:pt x="92171" y="12853"/>
                  </a:lnTo>
                  <a:close/>
                  <a:moveTo>
                    <a:pt x="84340" y="13857"/>
                  </a:moveTo>
                  <a:lnTo>
                    <a:pt x="84540" y="14057"/>
                  </a:lnTo>
                  <a:lnTo>
                    <a:pt x="84340" y="14057"/>
                  </a:lnTo>
                  <a:lnTo>
                    <a:pt x="84340" y="13857"/>
                  </a:lnTo>
                  <a:close/>
                  <a:moveTo>
                    <a:pt x="85946" y="13857"/>
                  </a:moveTo>
                  <a:lnTo>
                    <a:pt x="86348" y="14057"/>
                  </a:lnTo>
                  <a:lnTo>
                    <a:pt x="85946" y="14057"/>
                  </a:lnTo>
                  <a:lnTo>
                    <a:pt x="85946" y="13857"/>
                  </a:lnTo>
                  <a:close/>
                  <a:moveTo>
                    <a:pt x="255027" y="13053"/>
                  </a:moveTo>
                  <a:lnTo>
                    <a:pt x="256031" y="13254"/>
                  </a:lnTo>
                  <a:lnTo>
                    <a:pt x="256231" y="13455"/>
                  </a:lnTo>
                  <a:lnTo>
                    <a:pt x="255629" y="14057"/>
                  </a:lnTo>
                  <a:lnTo>
                    <a:pt x="255428" y="13857"/>
                  </a:lnTo>
                  <a:lnTo>
                    <a:pt x="255629" y="13656"/>
                  </a:lnTo>
                  <a:lnTo>
                    <a:pt x="255629" y="13455"/>
                  </a:lnTo>
                  <a:lnTo>
                    <a:pt x="255027" y="13053"/>
                  </a:lnTo>
                  <a:close/>
                  <a:moveTo>
                    <a:pt x="257035" y="13254"/>
                  </a:moveTo>
                  <a:lnTo>
                    <a:pt x="257396" y="13495"/>
                  </a:lnTo>
                  <a:lnTo>
                    <a:pt x="257235" y="13656"/>
                  </a:lnTo>
                  <a:lnTo>
                    <a:pt x="257235" y="14057"/>
                  </a:lnTo>
                  <a:lnTo>
                    <a:pt x="256633" y="13455"/>
                  </a:lnTo>
                  <a:lnTo>
                    <a:pt x="256432" y="13254"/>
                  </a:lnTo>
                  <a:close/>
                  <a:moveTo>
                    <a:pt x="257838" y="13857"/>
                  </a:moveTo>
                  <a:lnTo>
                    <a:pt x="257637" y="14057"/>
                  </a:lnTo>
                  <a:lnTo>
                    <a:pt x="257637" y="13857"/>
                  </a:lnTo>
                  <a:close/>
                  <a:moveTo>
                    <a:pt x="81328" y="13857"/>
                  </a:moveTo>
                  <a:lnTo>
                    <a:pt x="81528" y="14057"/>
                  </a:lnTo>
                  <a:lnTo>
                    <a:pt x="81127" y="14057"/>
                  </a:lnTo>
                  <a:lnTo>
                    <a:pt x="80926" y="14258"/>
                  </a:lnTo>
                  <a:lnTo>
                    <a:pt x="80926" y="14057"/>
                  </a:lnTo>
                  <a:lnTo>
                    <a:pt x="81127" y="14057"/>
                  </a:lnTo>
                  <a:lnTo>
                    <a:pt x="81328" y="13857"/>
                  </a:lnTo>
                  <a:close/>
                  <a:moveTo>
                    <a:pt x="85545" y="13857"/>
                  </a:moveTo>
                  <a:lnTo>
                    <a:pt x="85545" y="14057"/>
                  </a:lnTo>
                  <a:lnTo>
                    <a:pt x="85745" y="14258"/>
                  </a:lnTo>
                  <a:lnTo>
                    <a:pt x="84942" y="14258"/>
                  </a:lnTo>
                  <a:lnTo>
                    <a:pt x="85545" y="14057"/>
                  </a:lnTo>
                  <a:lnTo>
                    <a:pt x="84942" y="14057"/>
                  </a:lnTo>
                  <a:lnTo>
                    <a:pt x="85143" y="13857"/>
                  </a:lnTo>
                  <a:close/>
                  <a:moveTo>
                    <a:pt x="119280" y="14057"/>
                  </a:moveTo>
                  <a:lnTo>
                    <a:pt x="119079" y="14258"/>
                  </a:lnTo>
                  <a:lnTo>
                    <a:pt x="118879" y="14258"/>
                  </a:lnTo>
                  <a:lnTo>
                    <a:pt x="119280" y="14057"/>
                  </a:lnTo>
                  <a:close/>
                  <a:moveTo>
                    <a:pt x="266272" y="14057"/>
                  </a:moveTo>
                  <a:lnTo>
                    <a:pt x="266673" y="14258"/>
                  </a:lnTo>
                  <a:lnTo>
                    <a:pt x="266272" y="14258"/>
                  </a:lnTo>
                  <a:lnTo>
                    <a:pt x="266272" y="14057"/>
                  </a:lnTo>
                  <a:close/>
                  <a:moveTo>
                    <a:pt x="48194" y="14258"/>
                  </a:moveTo>
                  <a:lnTo>
                    <a:pt x="48127" y="14325"/>
                  </a:lnTo>
                  <a:lnTo>
                    <a:pt x="48127" y="14325"/>
                  </a:lnTo>
                  <a:lnTo>
                    <a:pt x="48194" y="14359"/>
                  </a:lnTo>
                  <a:lnTo>
                    <a:pt x="48194" y="14359"/>
                  </a:lnTo>
                  <a:lnTo>
                    <a:pt x="48194" y="14258"/>
                  </a:lnTo>
                  <a:close/>
                  <a:moveTo>
                    <a:pt x="81930" y="14258"/>
                  </a:moveTo>
                  <a:lnTo>
                    <a:pt x="81930" y="14459"/>
                  </a:lnTo>
                  <a:lnTo>
                    <a:pt x="81528" y="14459"/>
                  </a:lnTo>
                  <a:lnTo>
                    <a:pt x="81930" y="14258"/>
                  </a:lnTo>
                  <a:close/>
                  <a:moveTo>
                    <a:pt x="88958" y="14258"/>
                  </a:moveTo>
                  <a:lnTo>
                    <a:pt x="88356" y="14459"/>
                  </a:lnTo>
                  <a:lnTo>
                    <a:pt x="87954" y="14459"/>
                  </a:lnTo>
                  <a:lnTo>
                    <a:pt x="88356" y="14258"/>
                  </a:lnTo>
                  <a:close/>
                  <a:moveTo>
                    <a:pt x="254023" y="13857"/>
                  </a:moveTo>
                  <a:lnTo>
                    <a:pt x="254223" y="14057"/>
                  </a:lnTo>
                  <a:lnTo>
                    <a:pt x="254223" y="14459"/>
                  </a:lnTo>
                  <a:lnTo>
                    <a:pt x="254023" y="14459"/>
                  </a:lnTo>
                  <a:lnTo>
                    <a:pt x="253621" y="14660"/>
                  </a:lnTo>
                  <a:lnTo>
                    <a:pt x="253822" y="14258"/>
                  </a:lnTo>
                  <a:lnTo>
                    <a:pt x="254023" y="13857"/>
                  </a:lnTo>
                  <a:close/>
                  <a:moveTo>
                    <a:pt x="268481" y="14057"/>
                  </a:moveTo>
                  <a:lnTo>
                    <a:pt x="268682" y="14258"/>
                  </a:lnTo>
                  <a:lnTo>
                    <a:pt x="268882" y="14258"/>
                  </a:lnTo>
                  <a:lnTo>
                    <a:pt x="268882" y="14459"/>
                  </a:lnTo>
                  <a:lnTo>
                    <a:pt x="269284" y="14660"/>
                  </a:lnTo>
                  <a:lnTo>
                    <a:pt x="269284" y="14660"/>
                  </a:lnTo>
                  <a:lnTo>
                    <a:pt x="268481" y="14459"/>
                  </a:lnTo>
                  <a:lnTo>
                    <a:pt x="268280" y="14258"/>
                  </a:lnTo>
                  <a:lnTo>
                    <a:pt x="268481" y="14057"/>
                  </a:lnTo>
                  <a:close/>
                  <a:moveTo>
                    <a:pt x="74701" y="14057"/>
                  </a:moveTo>
                  <a:lnTo>
                    <a:pt x="75102" y="14258"/>
                  </a:lnTo>
                  <a:lnTo>
                    <a:pt x="74299" y="14660"/>
                  </a:lnTo>
                  <a:lnTo>
                    <a:pt x="73898" y="14660"/>
                  </a:lnTo>
                  <a:lnTo>
                    <a:pt x="74098" y="14258"/>
                  </a:lnTo>
                  <a:lnTo>
                    <a:pt x="74701" y="14057"/>
                  </a:lnTo>
                  <a:close/>
                  <a:moveTo>
                    <a:pt x="89962" y="14057"/>
                  </a:moveTo>
                  <a:lnTo>
                    <a:pt x="90364" y="14258"/>
                  </a:lnTo>
                  <a:lnTo>
                    <a:pt x="90565" y="14459"/>
                  </a:lnTo>
                  <a:lnTo>
                    <a:pt x="90364" y="14660"/>
                  </a:lnTo>
                  <a:lnTo>
                    <a:pt x="90364" y="14459"/>
                  </a:lnTo>
                  <a:lnTo>
                    <a:pt x="90364" y="14258"/>
                  </a:lnTo>
                  <a:lnTo>
                    <a:pt x="89761" y="14258"/>
                  </a:lnTo>
                  <a:lnTo>
                    <a:pt x="89962" y="14057"/>
                  </a:lnTo>
                  <a:close/>
                  <a:moveTo>
                    <a:pt x="252014" y="14258"/>
                  </a:moveTo>
                  <a:lnTo>
                    <a:pt x="252215" y="14660"/>
                  </a:lnTo>
                  <a:lnTo>
                    <a:pt x="251814" y="14459"/>
                  </a:lnTo>
                  <a:lnTo>
                    <a:pt x="252014" y="14258"/>
                  </a:lnTo>
                  <a:close/>
                  <a:moveTo>
                    <a:pt x="257436" y="14258"/>
                  </a:moveTo>
                  <a:lnTo>
                    <a:pt x="257637" y="14660"/>
                  </a:lnTo>
                  <a:lnTo>
                    <a:pt x="256834" y="14660"/>
                  </a:lnTo>
                  <a:lnTo>
                    <a:pt x="256633" y="14258"/>
                  </a:lnTo>
                  <a:close/>
                  <a:moveTo>
                    <a:pt x="267878" y="14459"/>
                  </a:moveTo>
                  <a:lnTo>
                    <a:pt x="267678" y="14660"/>
                  </a:lnTo>
                  <a:lnTo>
                    <a:pt x="267276" y="14459"/>
                  </a:lnTo>
                  <a:close/>
                  <a:moveTo>
                    <a:pt x="85344" y="14660"/>
                  </a:moveTo>
                  <a:lnTo>
                    <a:pt x="85143" y="14861"/>
                  </a:lnTo>
                  <a:lnTo>
                    <a:pt x="85143" y="14660"/>
                  </a:lnTo>
                  <a:close/>
                  <a:moveTo>
                    <a:pt x="119883" y="14660"/>
                  </a:moveTo>
                  <a:lnTo>
                    <a:pt x="119883" y="14861"/>
                  </a:lnTo>
                  <a:lnTo>
                    <a:pt x="119682" y="14861"/>
                  </a:lnTo>
                  <a:lnTo>
                    <a:pt x="119682" y="14660"/>
                  </a:lnTo>
                  <a:close/>
                  <a:moveTo>
                    <a:pt x="74902" y="14660"/>
                  </a:moveTo>
                  <a:lnTo>
                    <a:pt x="74902" y="15061"/>
                  </a:lnTo>
                  <a:lnTo>
                    <a:pt x="74701" y="15061"/>
                  </a:lnTo>
                  <a:lnTo>
                    <a:pt x="74701" y="14861"/>
                  </a:lnTo>
                  <a:lnTo>
                    <a:pt x="74500" y="14861"/>
                  </a:lnTo>
                  <a:lnTo>
                    <a:pt x="74701" y="14660"/>
                  </a:lnTo>
                  <a:close/>
                  <a:moveTo>
                    <a:pt x="87753" y="14660"/>
                  </a:moveTo>
                  <a:lnTo>
                    <a:pt x="87954" y="14861"/>
                  </a:lnTo>
                  <a:lnTo>
                    <a:pt x="87553" y="15061"/>
                  </a:lnTo>
                  <a:lnTo>
                    <a:pt x="87352" y="15061"/>
                  </a:lnTo>
                  <a:lnTo>
                    <a:pt x="87352" y="14861"/>
                  </a:lnTo>
                  <a:lnTo>
                    <a:pt x="87753" y="14660"/>
                  </a:lnTo>
                  <a:close/>
                  <a:moveTo>
                    <a:pt x="85946" y="14861"/>
                  </a:moveTo>
                  <a:lnTo>
                    <a:pt x="85946" y="15061"/>
                  </a:lnTo>
                  <a:lnTo>
                    <a:pt x="85745" y="15262"/>
                  </a:lnTo>
                  <a:lnTo>
                    <a:pt x="85545" y="15262"/>
                  </a:lnTo>
                  <a:lnTo>
                    <a:pt x="85545" y="15061"/>
                  </a:lnTo>
                  <a:lnTo>
                    <a:pt x="85143" y="15262"/>
                  </a:lnTo>
                  <a:lnTo>
                    <a:pt x="85344" y="15061"/>
                  </a:lnTo>
                  <a:lnTo>
                    <a:pt x="85545" y="14861"/>
                  </a:lnTo>
                  <a:close/>
                  <a:moveTo>
                    <a:pt x="120485" y="14861"/>
                  </a:moveTo>
                  <a:lnTo>
                    <a:pt x="120485" y="15262"/>
                  </a:lnTo>
                  <a:lnTo>
                    <a:pt x="120084" y="15061"/>
                  </a:lnTo>
                  <a:lnTo>
                    <a:pt x="120485" y="14861"/>
                  </a:lnTo>
                  <a:close/>
                  <a:moveTo>
                    <a:pt x="119481" y="13455"/>
                  </a:moveTo>
                  <a:lnTo>
                    <a:pt x="120284" y="13656"/>
                  </a:lnTo>
                  <a:lnTo>
                    <a:pt x="120887" y="14057"/>
                  </a:lnTo>
                  <a:lnTo>
                    <a:pt x="121489" y="14459"/>
                  </a:lnTo>
                  <a:lnTo>
                    <a:pt x="121690" y="14861"/>
                  </a:lnTo>
                  <a:lnTo>
                    <a:pt x="121690" y="15061"/>
                  </a:lnTo>
                  <a:lnTo>
                    <a:pt x="121690" y="15262"/>
                  </a:lnTo>
                  <a:lnTo>
                    <a:pt x="121088" y="15262"/>
                  </a:lnTo>
                  <a:lnTo>
                    <a:pt x="120887" y="14861"/>
                  </a:lnTo>
                  <a:lnTo>
                    <a:pt x="120284" y="14459"/>
                  </a:lnTo>
                  <a:lnTo>
                    <a:pt x="118678" y="13656"/>
                  </a:lnTo>
                  <a:lnTo>
                    <a:pt x="118879" y="13455"/>
                  </a:lnTo>
                  <a:close/>
                  <a:moveTo>
                    <a:pt x="269284" y="14861"/>
                  </a:moveTo>
                  <a:lnTo>
                    <a:pt x="269485" y="15262"/>
                  </a:lnTo>
                  <a:lnTo>
                    <a:pt x="269284" y="15061"/>
                  </a:lnTo>
                  <a:lnTo>
                    <a:pt x="269284" y="14861"/>
                  </a:lnTo>
                  <a:close/>
                  <a:moveTo>
                    <a:pt x="48395" y="15262"/>
                  </a:moveTo>
                  <a:lnTo>
                    <a:pt x="48194" y="15463"/>
                  </a:lnTo>
                  <a:lnTo>
                    <a:pt x="47993" y="15262"/>
                  </a:lnTo>
                  <a:close/>
                  <a:moveTo>
                    <a:pt x="70886" y="15262"/>
                  </a:moveTo>
                  <a:lnTo>
                    <a:pt x="71086" y="15463"/>
                  </a:lnTo>
                  <a:lnTo>
                    <a:pt x="70484" y="15463"/>
                  </a:lnTo>
                  <a:lnTo>
                    <a:pt x="70886" y="15262"/>
                  </a:lnTo>
                  <a:close/>
                  <a:moveTo>
                    <a:pt x="76709" y="14660"/>
                  </a:moveTo>
                  <a:lnTo>
                    <a:pt x="76709" y="14861"/>
                  </a:lnTo>
                  <a:lnTo>
                    <a:pt x="76709" y="15061"/>
                  </a:lnTo>
                  <a:lnTo>
                    <a:pt x="76508" y="15262"/>
                  </a:lnTo>
                  <a:lnTo>
                    <a:pt x="75906" y="15463"/>
                  </a:lnTo>
                  <a:lnTo>
                    <a:pt x="75303" y="15262"/>
                  </a:lnTo>
                  <a:lnTo>
                    <a:pt x="75504" y="15061"/>
                  </a:lnTo>
                  <a:lnTo>
                    <a:pt x="75705" y="14861"/>
                  </a:lnTo>
                  <a:lnTo>
                    <a:pt x="75906" y="14660"/>
                  </a:lnTo>
                  <a:close/>
                  <a:moveTo>
                    <a:pt x="83135" y="15262"/>
                  </a:moveTo>
                  <a:lnTo>
                    <a:pt x="83135" y="15463"/>
                  </a:lnTo>
                  <a:lnTo>
                    <a:pt x="82733" y="15463"/>
                  </a:lnTo>
                  <a:lnTo>
                    <a:pt x="83135" y="15262"/>
                  </a:lnTo>
                  <a:close/>
                  <a:moveTo>
                    <a:pt x="84540" y="15262"/>
                  </a:moveTo>
                  <a:lnTo>
                    <a:pt x="83938" y="15463"/>
                  </a:lnTo>
                  <a:lnTo>
                    <a:pt x="83536" y="15463"/>
                  </a:lnTo>
                  <a:lnTo>
                    <a:pt x="83938" y="15262"/>
                  </a:lnTo>
                  <a:close/>
                  <a:moveTo>
                    <a:pt x="89159" y="14660"/>
                  </a:moveTo>
                  <a:lnTo>
                    <a:pt x="89561" y="14861"/>
                  </a:lnTo>
                  <a:lnTo>
                    <a:pt x="89159" y="15061"/>
                  </a:lnTo>
                  <a:lnTo>
                    <a:pt x="88958" y="15061"/>
                  </a:lnTo>
                  <a:lnTo>
                    <a:pt x="88958" y="15262"/>
                  </a:lnTo>
                  <a:lnTo>
                    <a:pt x="88557" y="15463"/>
                  </a:lnTo>
                  <a:lnTo>
                    <a:pt x="88958" y="14861"/>
                  </a:lnTo>
                  <a:lnTo>
                    <a:pt x="89159" y="14660"/>
                  </a:lnTo>
                  <a:close/>
                  <a:moveTo>
                    <a:pt x="265469" y="15262"/>
                  </a:moveTo>
                  <a:lnTo>
                    <a:pt x="265469" y="15463"/>
                  </a:lnTo>
                  <a:lnTo>
                    <a:pt x="265268" y="15262"/>
                  </a:lnTo>
                  <a:close/>
                  <a:moveTo>
                    <a:pt x="68275" y="15463"/>
                  </a:moveTo>
                  <a:lnTo>
                    <a:pt x="68275" y="15501"/>
                  </a:lnTo>
                  <a:lnTo>
                    <a:pt x="68291" y="15496"/>
                  </a:lnTo>
                  <a:lnTo>
                    <a:pt x="68275" y="15463"/>
                  </a:lnTo>
                  <a:close/>
                  <a:moveTo>
                    <a:pt x="77512" y="15463"/>
                  </a:moveTo>
                  <a:lnTo>
                    <a:pt x="77512" y="15664"/>
                  </a:lnTo>
                  <a:lnTo>
                    <a:pt x="77311" y="15463"/>
                  </a:lnTo>
                  <a:close/>
                  <a:moveTo>
                    <a:pt x="85946" y="15463"/>
                  </a:moveTo>
                  <a:lnTo>
                    <a:pt x="85946" y="15664"/>
                  </a:lnTo>
                  <a:lnTo>
                    <a:pt x="85745" y="15664"/>
                  </a:lnTo>
                  <a:lnTo>
                    <a:pt x="85946" y="15463"/>
                  </a:lnTo>
                  <a:close/>
                  <a:moveTo>
                    <a:pt x="87352" y="15262"/>
                  </a:moveTo>
                  <a:lnTo>
                    <a:pt x="87553" y="15664"/>
                  </a:lnTo>
                  <a:lnTo>
                    <a:pt x="87151" y="15463"/>
                  </a:lnTo>
                  <a:lnTo>
                    <a:pt x="87151" y="15262"/>
                  </a:lnTo>
                  <a:close/>
                  <a:moveTo>
                    <a:pt x="252215" y="15463"/>
                  </a:moveTo>
                  <a:lnTo>
                    <a:pt x="252416" y="15664"/>
                  </a:lnTo>
                  <a:lnTo>
                    <a:pt x="252215" y="15664"/>
                  </a:lnTo>
                  <a:lnTo>
                    <a:pt x="252215" y="15463"/>
                  </a:lnTo>
                  <a:close/>
                  <a:moveTo>
                    <a:pt x="257035" y="15061"/>
                  </a:moveTo>
                  <a:lnTo>
                    <a:pt x="256633" y="15664"/>
                  </a:lnTo>
                  <a:lnTo>
                    <a:pt x="256633" y="15262"/>
                  </a:lnTo>
                  <a:lnTo>
                    <a:pt x="257035" y="15061"/>
                  </a:lnTo>
                  <a:close/>
                  <a:moveTo>
                    <a:pt x="257838" y="15262"/>
                  </a:moveTo>
                  <a:lnTo>
                    <a:pt x="258039" y="15664"/>
                  </a:lnTo>
                  <a:lnTo>
                    <a:pt x="257637" y="15664"/>
                  </a:lnTo>
                  <a:lnTo>
                    <a:pt x="257637" y="15463"/>
                  </a:lnTo>
                  <a:lnTo>
                    <a:pt x="257637" y="15262"/>
                  </a:lnTo>
                  <a:close/>
                  <a:moveTo>
                    <a:pt x="67472" y="15664"/>
                  </a:moveTo>
                  <a:lnTo>
                    <a:pt x="67472" y="15752"/>
                  </a:lnTo>
                  <a:lnTo>
                    <a:pt x="67472" y="15752"/>
                  </a:lnTo>
                  <a:lnTo>
                    <a:pt x="67580" y="15718"/>
                  </a:lnTo>
                  <a:lnTo>
                    <a:pt x="67472" y="15664"/>
                  </a:lnTo>
                  <a:close/>
                  <a:moveTo>
                    <a:pt x="48596" y="15664"/>
                  </a:moveTo>
                  <a:lnTo>
                    <a:pt x="48596" y="15865"/>
                  </a:lnTo>
                  <a:lnTo>
                    <a:pt x="48395" y="15865"/>
                  </a:lnTo>
                  <a:lnTo>
                    <a:pt x="48194" y="15664"/>
                  </a:lnTo>
                  <a:close/>
                  <a:moveTo>
                    <a:pt x="75102" y="15463"/>
                  </a:moveTo>
                  <a:lnTo>
                    <a:pt x="75102" y="15664"/>
                  </a:lnTo>
                  <a:lnTo>
                    <a:pt x="75102" y="15865"/>
                  </a:lnTo>
                  <a:lnTo>
                    <a:pt x="74902" y="15865"/>
                  </a:lnTo>
                  <a:lnTo>
                    <a:pt x="75102" y="15463"/>
                  </a:lnTo>
                  <a:close/>
                  <a:moveTo>
                    <a:pt x="82532" y="15262"/>
                  </a:moveTo>
                  <a:lnTo>
                    <a:pt x="82532" y="15463"/>
                  </a:lnTo>
                  <a:lnTo>
                    <a:pt x="82332" y="15865"/>
                  </a:lnTo>
                  <a:lnTo>
                    <a:pt x="81528" y="15865"/>
                  </a:lnTo>
                  <a:lnTo>
                    <a:pt x="81729" y="15664"/>
                  </a:lnTo>
                  <a:lnTo>
                    <a:pt x="82332" y="15664"/>
                  </a:lnTo>
                  <a:lnTo>
                    <a:pt x="82332" y="15262"/>
                  </a:lnTo>
                  <a:close/>
                  <a:moveTo>
                    <a:pt x="50202" y="15664"/>
                  </a:moveTo>
                  <a:lnTo>
                    <a:pt x="50805" y="15865"/>
                  </a:lnTo>
                  <a:lnTo>
                    <a:pt x="50805" y="16065"/>
                  </a:lnTo>
                  <a:lnTo>
                    <a:pt x="50403" y="16065"/>
                  </a:lnTo>
                  <a:lnTo>
                    <a:pt x="50001" y="15865"/>
                  </a:lnTo>
                  <a:lnTo>
                    <a:pt x="50001" y="15664"/>
                  </a:lnTo>
                  <a:close/>
                  <a:moveTo>
                    <a:pt x="77311" y="15865"/>
                  </a:moveTo>
                  <a:lnTo>
                    <a:pt x="77111" y="16065"/>
                  </a:lnTo>
                  <a:lnTo>
                    <a:pt x="76910" y="15865"/>
                  </a:lnTo>
                  <a:close/>
                  <a:moveTo>
                    <a:pt x="83737" y="15865"/>
                  </a:moveTo>
                  <a:lnTo>
                    <a:pt x="83938" y="16065"/>
                  </a:lnTo>
                  <a:lnTo>
                    <a:pt x="83536" y="16065"/>
                  </a:lnTo>
                  <a:lnTo>
                    <a:pt x="83737" y="15865"/>
                  </a:lnTo>
                  <a:close/>
                  <a:moveTo>
                    <a:pt x="257235" y="15865"/>
                  </a:moveTo>
                  <a:lnTo>
                    <a:pt x="257436" y="16065"/>
                  </a:lnTo>
                  <a:lnTo>
                    <a:pt x="257035" y="15865"/>
                  </a:lnTo>
                  <a:close/>
                  <a:moveTo>
                    <a:pt x="262055" y="15664"/>
                  </a:moveTo>
                  <a:lnTo>
                    <a:pt x="261854" y="16065"/>
                  </a:lnTo>
                  <a:lnTo>
                    <a:pt x="261653" y="15865"/>
                  </a:lnTo>
                  <a:lnTo>
                    <a:pt x="261653" y="15664"/>
                  </a:lnTo>
                  <a:close/>
                  <a:moveTo>
                    <a:pt x="71086" y="16065"/>
                  </a:moveTo>
                  <a:lnTo>
                    <a:pt x="70886" y="16266"/>
                  </a:lnTo>
                  <a:lnTo>
                    <a:pt x="70082" y="16266"/>
                  </a:lnTo>
                  <a:lnTo>
                    <a:pt x="70283" y="16065"/>
                  </a:lnTo>
                  <a:close/>
                  <a:moveTo>
                    <a:pt x="75504" y="16065"/>
                  </a:moveTo>
                  <a:lnTo>
                    <a:pt x="75504" y="16266"/>
                  </a:lnTo>
                  <a:lnTo>
                    <a:pt x="75303" y="16266"/>
                  </a:lnTo>
                  <a:lnTo>
                    <a:pt x="75303" y="16065"/>
                  </a:lnTo>
                  <a:close/>
                  <a:moveTo>
                    <a:pt x="76709" y="15865"/>
                  </a:moveTo>
                  <a:lnTo>
                    <a:pt x="76307" y="16065"/>
                  </a:lnTo>
                  <a:lnTo>
                    <a:pt x="76910" y="16065"/>
                  </a:lnTo>
                  <a:lnTo>
                    <a:pt x="76508" y="16266"/>
                  </a:lnTo>
                  <a:lnTo>
                    <a:pt x="76307" y="16266"/>
                  </a:lnTo>
                  <a:lnTo>
                    <a:pt x="76307" y="16065"/>
                  </a:lnTo>
                  <a:lnTo>
                    <a:pt x="76307" y="15865"/>
                  </a:lnTo>
                  <a:close/>
                  <a:moveTo>
                    <a:pt x="253822" y="15865"/>
                  </a:moveTo>
                  <a:lnTo>
                    <a:pt x="253822" y="16065"/>
                  </a:lnTo>
                  <a:lnTo>
                    <a:pt x="254023" y="16266"/>
                  </a:lnTo>
                  <a:lnTo>
                    <a:pt x="253621" y="16266"/>
                  </a:lnTo>
                  <a:lnTo>
                    <a:pt x="253420" y="16065"/>
                  </a:lnTo>
                  <a:lnTo>
                    <a:pt x="253822" y="15865"/>
                  </a:lnTo>
                  <a:close/>
                  <a:moveTo>
                    <a:pt x="86549" y="15463"/>
                  </a:moveTo>
                  <a:lnTo>
                    <a:pt x="86147" y="15865"/>
                  </a:lnTo>
                  <a:lnTo>
                    <a:pt x="86147" y="16266"/>
                  </a:lnTo>
                  <a:lnTo>
                    <a:pt x="85946" y="16467"/>
                  </a:lnTo>
                  <a:lnTo>
                    <a:pt x="85545" y="16467"/>
                  </a:lnTo>
                  <a:lnTo>
                    <a:pt x="85344" y="16266"/>
                  </a:lnTo>
                  <a:lnTo>
                    <a:pt x="85745" y="15865"/>
                  </a:lnTo>
                  <a:lnTo>
                    <a:pt x="86348" y="15463"/>
                  </a:lnTo>
                  <a:close/>
                  <a:moveTo>
                    <a:pt x="256432" y="16266"/>
                  </a:moveTo>
                  <a:lnTo>
                    <a:pt x="256633" y="16467"/>
                  </a:lnTo>
                  <a:lnTo>
                    <a:pt x="256432" y="16467"/>
                  </a:lnTo>
                  <a:lnTo>
                    <a:pt x="256231" y="16266"/>
                  </a:lnTo>
                  <a:close/>
                  <a:moveTo>
                    <a:pt x="257035" y="16266"/>
                  </a:moveTo>
                  <a:lnTo>
                    <a:pt x="257235" y="16467"/>
                  </a:lnTo>
                  <a:lnTo>
                    <a:pt x="257035" y="16467"/>
                  </a:lnTo>
                  <a:lnTo>
                    <a:pt x="257035" y="16266"/>
                  </a:lnTo>
                  <a:close/>
                  <a:moveTo>
                    <a:pt x="50403" y="16266"/>
                  </a:moveTo>
                  <a:lnTo>
                    <a:pt x="50805" y="16467"/>
                  </a:lnTo>
                  <a:lnTo>
                    <a:pt x="50403" y="16668"/>
                  </a:lnTo>
                  <a:lnTo>
                    <a:pt x="50001" y="16467"/>
                  </a:lnTo>
                  <a:lnTo>
                    <a:pt x="50403" y="16266"/>
                  </a:lnTo>
                  <a:close/>
                  <a:moveTo>
                    <a:pt x="51206" y="16266"/>
                  </a:moveTo>
                  <a:lnTo>
                    <a:pt x="51407" y="16668"/>
                  </a:lnTo>
                  <a:lnTo>
                    <a:pt x="51206" y="16668"/>
                  </a:lnTo>
                  <a:lnTo>
                    <a:pt x="51006" y="16266"/>
                  </a:lnTo>
                  <a:close/>
                  <a:moveTo>
                    <a:pt x="82332" y="16065"/>
                  </a:moveTo>
                  <a:lnTo>
                    <a:pt x="82532" y="16467"/>
                  </a:lnTo>
                  <a:lnTo>
                    <a:pt x="82934" y="16266"/>
                  </a:lnTo>
                  <a:lnTo>
                    <a:pt x="82934" y="16467"/>
                  </a:lnTo>
                  <a:lnTo>
                    <a:pt x="82332" y="16668"/>
                  </a:lnTo>
                  <a:lnTo>
                    <a:pt x="82131" y="16467"/>
                  </a:lnTo>
                  <a:lnTo>
                    <a:pt x="82131" y="16266"/>
                  </a:lnTo>
                  <a:lnTo>
                    <a:pt x="82332" y="16065"/>
                  </a:lnTo>
                  <a:close/>
                  <a:moveTo>
                    <a:pt x="261854" y="16467"/>
                  </a:moveTo>
                  <a:lnTo>
                    <a:pt x="261854" y="16668"/>
                  </a:lnTo>
                  <a:lnTo>
                    <a:pt x="261452" y="16467"/>
                  </a:lnTo>
                  <a:close/>
                  <a:moveTo>
                    <a:pt x="269083" y="16467"/>
                  </a:moveTo>
                  <a:lnTo>
                    <a:pt x="268682" y="16668"/>
                  </a:lnTo>
                  <a:lnTo>
                    <a:pt x="268280" y="16668"/>
                  </a:lnTo>
                  <a:lnTo>
                    <a:pt x="268481" y="16467"/>
                  </a:lnTo>
                  <a:close/>
                  <a:moveTo>
                    <a:pt x="85143" y="15865"/>
                  </a:moveTo>
                  <a:lnTo>
                    <a:pt x="85344" y="16065"/>
                  </a:lnTo>
                  <a:lnTo>
                    <a:pt x="85143" y="16266"/>
                  </a:lnTo>
                  <a:lnTo>
                    <a:pt x="84942" y="16266"/>
                  </a:lnTo>
                  <a:lnTo>
                    <a:pt x="85143" y="16869"/>
                  </a:lnTo>
                  <a:lnTo>
                    <a:pt x="84741" y="16668"/>
                  </a:lnTo>
                  <a:lnTo>
                    <a:pt x="84741" y="16467"/>
                  </a:lnTo>
                  <a:lnTo>
                    <a:pt x="84741" y="16065"/>
                  </a:lnTo>
                  <a:lnTo>
                    <a:pt x="85143" y="15865"/>
                  </a:lnTo>
                  <a:close/>
                  <a:moveTo>
                    <a:pt x="256834" y="16668"/>
                  </a:moveTo>
                  <a:lnTo>
                    <a:pt x="257035" y="16869"/>
                  </a:lnTo>
                  <a:lnTo>
                    <a:pt x="256633" y="16869"/>
                  </a:lnTo>
                  <a:lnTo>
                    <a:pt x="256633" y="16668"/>
                  </a:lnTo>
                  <a:close/>
                  <a:moveTo>
                    <a:pt x="51006" y="16869"/>
                  </a:moveTo>
                  <a:lnTo>
                    <a:pt x="51006" y="17069"/>
                  </a:lnTo>
                  <a:lnTo>
                    <a:pt x="50805" y="17069"/>
                  </a:lnTo>
                  <a:lnTo>
                    <a:pt x="50403" y="16869"/>
                  </a:lnTo>
                  <a:close/>
                  <a:moveTo>
                    <a:pt x="259043" y="16869"/>
                  </a:moveTo>
                  <a:lnTo>
                    <a:pt x="259043" y="17069"/>
                  </a:lnTo>
                  <a:lnTo>
                    <a:pt x="258842" y="16869"/>
                  </a:lnTo>
                  <a:close/>
                  <a:moveTo>
                    <a:pt x="258039" y="16266"/>
                  </a:moveTo>
                  <a:lnTo>
                    <a:pt x="258039" y="16668"/>
                  </a:lnTo>
                  <a:lnTo>
                    <a:pt x="257838" y="17069"/>
                  </a:lnTo>
                  <a:lnTo>
                    <a:pt x="257235" y="17270"/>
                  </a:lnTo>
                  <a:lnTo>
                    <a:pt x="257035" y="17270"/>
                  </a:lnTo>
                  <a:lnTo>
                    <a:pt x="257235" y="17069"/>
                  </a:lnTo>
                  <a:lnTo>
                    <a:pt x="257637" y="16467"/>
                  </a:lnTo>
                  <a:lnTo>
                    <a:pt x="257838" y="16266"/>
                  </a:lnTo>
                  <a:close/>
                  <a:moveTo>
                    <a:pt x="51006" y="17270"/>
                  </a:moveTo>
                  <a:lnTo>
                    <a:pt x="51206" y="17471"/>
                  </a:lnTo>
                  <a:lnTo>
                    <a:pt x="50805" y="17471"/>
                  </a:lnTo>
                  <a:lnTo>
                    <a:pt x="51006" y="17270"/>
                  </a:lnTo>
                  <a:close/>
                  <a:moveTo>
                    <a:pt x="75705" y="16869"/>
                  </a:moveTo>
                  <a:lnTo>
                    <a:pt x="75906" y="17069"/>
                  </a:lnTo>
                  <a:lnTo>
                    <a:pt x="75705" y="17471"/>
                  </a:lnTo>
                  <a:lnTo>
                    <a:pt x="75303" y="17471"/>
                  </a:lnTo>
                  <a:lnTo>
                    <a:pt x="75504" y="16869"/>
                  </a:lnTo>
                  <a:close/>
                  <a:moveTo>
                    <a:pt x="268280" y="16869"/>
                  </a:moveTo>
                  <a:lnTo>
                    <a:pt x="268682" y="17069"/>
                  </a:lnTo>
                  <a:lnTo>
                    <a:pt x="268682" y="17270"/>
                  </a:lnTo>
                  <a:lnTo>
                    <a:pt x="268682" y="17471"/>
                  </a:lnTo>
                  <a:lnTo>
                    <a:pt x="268481" y="17270"/>
                  </a:lnTo>
                  <a:lnTo>
                    <a:pt x="268079" y="17270"/>
                  </a:lnTo>
                  <a:lnTo>
                    <a:pt x="268079" y="17069"/>
                  </a:lnTo>
                  <a:lnTo>
                    <a:pt x="268280" y="16869"/>
                  </a:lnTo>
                  <a:close/>
                  <a:moveTo>
                    <a:pt x="83135" y="16065"/>
                  </a:moveTo>
                  <a:lnTo>
                    <a:pt x="83737" y="16467"/>
                  </a:lnTo>
                  <a:lnTo>
                    <a:pt x="84139" y="16869"/>
                  </a:lnTo>
                  <a:lnTo>
                    <a:pt x="84340" y="17069"/>
                  </a:lnTo>
                  <a:lnTo>
                    <a:pt x="84741" y="17270"/>
                  </a:lnTo>
                  <a:lnTo>
                    <a:pt x="83938" y="17672"/>
                  </a:lnTo>
                  <a:lnTo>
                    <a:pt x="83737" y="17672"/>
                  </a:lnTo>
                  <a:lnTo>
                    <a:pt x="83536" y="17471"/>
                  </a:lnTo>
                  <a:lnTo>
                    <a:pt x="83336" y="17069"/>
                  </a:lnTo>
                  <a:lnTo>
                    <a:pt x="83135" y="16065"/>
                  </a:lnTo>
                  <a:close/>
                  <a:moveTo>
                    <a:pt x="72693" y="17270"/>
                  </a:moveTo>
                  <a:lnTo>
                    <a:pt x="72492" y="17672"/>
                  </a:lnTo>
                  <a:lnTo>
                    <a:pt x="72492" y="17873"/>
                  </a:lnTo>
                  <a:lnTo>
                    <a:pt x="72291" y="17873"/>
                  </a:lnTo>
                  <a:lnTo>
                    <a:pt x="72291" y="17672"/>
                  </a:lnTo>
                  <a:lnTo>
                    <a:pt x="72492" y="17672"/>
                  </a:lnTo>
                  <a:lnTo>
                    <a:pt x="72291" y="17471"/>
                  </a:lnTo>
                  <a:lnTo>
                    <a:pt x="72291" y="17270"/>
                  </a:lnTo>
                  <a:close/>
                  <a:moveTo>
                    <a:pt x="59640" y="17270"/>
                  </a:moveTo>
                  <a:lnTo>
                    <a:pt x="60042" y="17471"/>
                  </a:lnTo>
                  <a:lnTo>
                    <a:pt x="60243" y="17672"/>
                  </a:lnTo>
                  <a:lnTo>
                    <a:pt x="60443" y="18074"/>
                  </a:lnTo>
                  <a:lnTo>
                    <a:pt x="59640" y="18074"/>
                  </a:lnTo>
                  <a:lnTo>
                    <a:pt x="60042" y="17471"/>
                  </a:lnTo>
                  <a:lnTo>
                    <a:pt x="59239" y="17471"/>
                  </a:lnTo>
                  <a:lnTo>
                    <a:pt x="59439" y="17270"/>
                  </a:lnTo>
                  <a:close/>
                  <a:moveTo>
                    <a:pt x="258039" y="17873"/>
                  </a:moveTo>
                  <a:lnTo>
                    <a:pt x="258039" y="18074"/>
                  </a:lnTo>
                  <a:lnTo>
                    <a:pt x="257838" y="18074"/>
                  </a:lnTo>
                  <a:lnTo>
                    <a:pt x="258039" y="17873"/>
                  </a:lnTo>
                  <a:close/>
                  <a:moveTo>
                    <a:pt x="52010" y="18274"/>
                  </a:moveTo>
                  <a:lnTo>
                    <a:pt x="52010" y="18475"/>
                  </a:lnTo>
                  <a:lnTo>
                    <a:pt x="51608" y="18475"/>
                  </a:lnTo>
                  <a:lnTo>
                    <a:pt x="52010" y="18274"/>
                  </a:lnTo>
                  <a:close/>
                  <a:moveTo>
                    <a:pt x="255830" y="18274"/>
                  </a:moveTo>
                  <a:lnTo>
                    <a:pt x="255830" y="18475"/>
                  </a:lnTo>
                  <a:lnTo>
                    <a:pt x="255629" y="18475"/>
                  </a:lnTo>
                  <a:lnTo>
                    <a:pt x="255227" y="18274"/>
                  </a:lnTo>
                  <a:close/>
                  <a:moveTo>
                    <a:pt x="76107" y="18274"/>
                  </a:moveTo>
                  <a:lnTo>
                    <a:pt x="76508" y="18475"/>
                  </a:lnTo>
                  <a:lnTo>
                    <a:pt x="76107" y="18676"/>
                  </a:lnTo>
                  <a:lnTo>
                    <a:pt x="75906" y="18676"/>
                  </a:lnTo>
                  <a:lnTo>
                    <a:pt x="75705" y="18475"/>
                  </a:lnTo>
                  <a:lnTo>
                    <a:pt x="76107" y="18274"/>
                  </a:lnTo>
                  <a:close/>
                  <a:moveTo>
                    <a:pt x="77914" y="18274"/>
                  </a:moveTo>
                  <a:lnTo>
                    <a:pt x="77311" y="18475"/>
                  </a:lnTo>
                  <a:lnTo>
                    <a:pt x="76709" y="18676"/>
                  </a:lnTo>
                  <a:lnTo>
                    <a:pt x="76910" y="18274"/>
                  </a:lnTo>
                  <a:close/>
                  <a:moveTo>
                    <a:pt x="78717" y="18475"/>
                  </a:moveTo>
                  <a:lnTo>
                    <a:pt x="77713" y="18676"/>
                  </a:lnTo>
                  <a:lnTo>
                    <a:pt x="77914" y="18475"/>
                  </a:lnTo>
                  <a:close/>
                  <a:moveTo>
                    <a:pt x="267075" y="18274"/>
                  </a:moveTo>
                  <a:lnTo>
                    <a:pt x="267075" y="18475"/>
                  </a:lnTo>
                  <a:lnTo>
                    <a:pt x="267075" y="18676"/>
                  </a:lnTo>
                  <a:lnTo>
                    <a:pt x="266673" y="18274"/>
                  </a:lnTo>
                  <a:close/>
                  <a:moveTo>
                    <a:pt x="49198" y="18676"/>
                  </a:moveTo>
                  <a:lnTo>
                    <a:pt x="49399" y="18877"/>
                  </a:lnTo>
                  <a:lnTo>
                    <a:pt x="48997" y="18877"/>
                  </a:lnTo>
                  <a:lnTo>
                    <a:pt x="48797" y="18676"/>
                  </a:lnTo>
                  <a:close/>
                  <a:moveTo>
                    <a:pt x="61247" y="18475"/>
                  </a:moveTo>
                  <a:lnTo>
                    <a:pt x="61448" y="18676"/>
                  </a:lnTo>
                  <a:lnTo>
                    <a:pt x="61247" y="18877"/>
                  </a:lnTo>
                  <a:lnTo>
                    <a:pt x="61046" y="18877"/>
                  </a:lnTo>
                  <a:lnTo>
                    <a:pt x="61247" y="18676"/>
                  </a:lnTo>
                  <a:lnTo>
                    <a:pt x="61247" y="18475"/>
                  </a:lnTo>
                  <a:close/>
                  <a:moveTo>
                    <a:pt x="48395" y="18877"/>
                  </a:moveTo>
                  <a:lnTo>
                    <a:pt x="48797" y="19078"/>
                  </a:lnTo>
                  <a:lnTo>
                    <a:pt x="48797" y="19078"/>
                  </a:lnTo>
                  <a:lnTo>
                    <a:pt x="48194" y="18877"/>
                  </a:lnTo>
                  <a:close/>
                  <a:moveTo>
                    <a:pt x="47592" y="18877"/>
                  </a:moveTo>
                  <a:lnTo>
                    <a:pt x="48194" y="19078"/>
                  </a:lnTo>
                  <a:lnTo>
                    <a:pt x="47190" y="19078"/>
                  </a:lnTo>
                  <a:lnTo>
                    <a:pt x="47592" y="18877"/>
                  </a:lnTo>
                  <a:close/>
                  <a:moveTo>
                    <a:pt x="62050" y="18274"/>
                  </a:moveTo>
                  <a:lnTo>
                    <a:pt x="62452" y="18475"/>
                  </a:lnTo>
                  <a:lnTo>
                    <a:pt x="62050" y="18475"/>
                  </a:lnTo>
                  <a:lnTo>
                    <a:pt x="62251" y="18877"/>
                  </a:lnTo>
                  <a:lnTo>
                    <a:pt x="62652" y="18877"/>
                  </a:lnTo>
                  <a:lnTo>
                    <a:pt x="62452" y="19078"/>
                  </a:lnTo>
                  <a:lnTo>
                    <a:pt x="62050" y="19078"/>
                  </a:lnTo>
                  <a:lnTo>
                    <a:pt x="61849" y="18877"/>
                  </a:lnTo>
                  <a:lnTo>
                    <a:pt x="62050" y="18475"/>
                  </a:lnTo>
                  <a:lnTo>
                    <a:pt x="61849" y="18475"/>
                  </a:lnTo>
                  <a:lnTo>
                    <a:pt x="62050" y="18274"/>
                  </a:lnTo>
                  <a:close/>
                  <a:moveTo>
                    <a:pt x="69881" y="18676"/>
                  </a:moveTo>
                  <a:lnTo>
                    <a:pt x="69480" y="19078"/>
                  </a:lnTo>
                  <a:lnTo>
                    <a:pt x="69480" y="18877"/>
                  </a:lnTo>
                  <a:lnTo>
                    <a:pt x="69681" y="18676"/>
                  </a:lnTo>
                  <a:close/>
                  <a:moveTo>
                    <a:pt x="70283" y="18676"/>
                  </a:moveTo>
                  <a:lnTo>
                    <a:pt x="70283" y="19078"/>
                  </a:lnTo>
                  <a:lnTo>
                    <a:pt x="70082" y="18877"/>
                  </a:lnTo>
                  <a:lnTo>
                    <a:pt x="69881" y="18676"/>
                  </a:lnTo>
                  <a:close/>
                  <a:moveTo>
                    <a:pt x="260649" y="18274"/>
                  </a:moveTo>
                  <a:lnTo>
                    <a:pt x="260850" y="18475"/>
                  </a:lnTo>
                  <a:lnTo>
                    <a:pt x="261252" y="18877"/>
                  </a:lnTo>
                  <a:lnTo>
                    <a:pt x="260850" y="19078"/>
                  </a:lnTo>
                  <a:lnTo>
                    <a:pt x="260649" y="18877"/>
                  </a:lnTo>
                  <a:lnTo>
                    <a:pt x="260248" y="18274"/>
                  </a:lnTo>
                  <a:close/>
                  <a:moveTo>
                    <a:pt x="261653" y="18877"/>
                  </a:moveTo>
                  <a:lnTo>
                    <a:pt x="261653" y="19078"/>
                  </a:lnTo>
                  <a:lnTo>
                    <a:pt x="261252" y="19078"/>
                  </a:lnTo>
                  <a:lnTo>
                    <a:pt x="261653" y="18877"/>
                  </a:lnTo>
                  <a:close/>
                  <a:moveTo>
                    <a:pt x="47592" y="19278"/>
                  </a:moveTo>
                  <a:lnTo>
                    <a:pt x="47592" y="19479"/>
                  </a:lnTo>
                  <a:lnTo>
                    <a:pt x="47391" y="19479"/>
                  </a:lnTo>
                  <a:lnTo>
                    <a:pt x="47592" y="19278"/>
                  </a:lnTo>
                  <a:close/>
                  <a:moveTo>
                    <a:pt x="51206" y="19278"/>
                  </a:moveTo>
                  <a:lnTo>
                    <a:pt x="51206" y="19479"/>
                  </a:lnTo>
                  <a:lnTo>
                    <a:pt x="51006" y="19479"/>
                  </a:lnTo>
                  <a:lnTo>
                    <a:pt x="51206" y="19278"/>
                  </a:lnTo>
                  <a:close/>
                  <a:moveTo>
                    <a:pt x="68877" y="18475"/>
                  </a:moveTo>
                  <a:lnTo>
                    <a:pt x="68677" y="18877"/>
                  </a:lnTo>
                  <a:lnTo>
                    <a:pt x="68074" y="18877"/>
                  </a:lnTo>
                  <a:lnTo>
                    <a:pt x="68275" y="19479"/>
                  </a:lnTo>
                  <a:lnTo>
                    <a:pt x="68074" y="19278"/>
                  </a:lnTo>
                  <a:lnTo>
                    <a:pt x="67873" y="18877"/>
                  </a:lnTo>
                  <a:lnTo>
                    <a:pt x="67873" y="18676"/>
                  </a:lnTo>
                  <a:lnTo>
                    <a:pt x="68275" y="18475"/>
                  </a:lnTo>
                  <a:close/>
                  <a:moveTo>
                    <a:pt x="70886" y="19078"/>
                  </a:moveTo>
                  <a:lnTo>
                    <a:pt x="70886" y="19278"/>
                  </a:lnTo>
                  <a:lnTo>
                    <a:pt x="70484" y="19479"/>
                  </a:lnTo>
                  <a:lnTo>
                    <a:pt x="70685" y="19078"/>
                  </a:lnTo>
                  <a:close/>
                  <a:moveTo>
                    <a:pt x="71890" y="18274"/>
                  </a:moveTo>
                  <a:lnTo>
                    <a:pt x="72291" y="18475"/>
                  </a:lnTo>
                  <a:lnTo>
                    <a:pt x="72492" y="18676"/>
                  </a:lnTo>
                  <a:lnTo>
                    <a:pt x="72492" y="19078"/>
                  </a:lnTo>
                  <a:lnTo>
                    <a:pt x="72291" y="19278"/>
                  </a:lnTo>
                  <a:lnTo>
                    <a:pt x="72090" y="19479"/>
                  </a:lnTo>
                  <a:lnTo>
                    <a:pt x="71287" y="19479"/>
                  </a:lnTo>
                  <a:lnTo>
                    <a:pt x="71086" y="19078"/>
                  </a:lnTo>
                  <a:lnTo>
                    <a:pt x="71689" y="19078"/>
                  </a:lnTo>
                  <a:lnTo>
                    <a:pt x="71890" y="18877"/>
                  </a:lnTo>
                  <a:lnTo>
                    <a:pt x="71890" y="18274"/>
                  </a:lnTo>
                  <a:close/>
                  <a:moveTo>
                    <a:pt x="259043" y="18676"/>
                  </a:moveTo>
                  <a:lnTo>
                    <a:pt x="259444" y="18877"/>
                  </a:lnTo>
                  <a:lnTo>
                    <a:pt x="259645" y="19078"/>
                  </a:lnTo>
                  <a:lnTo>
                    <a:pt x="259444" y="19278"/>
                  </a:lnTo>
                  <a:lnTo>
                    <a:pt x="259244" y="19479"/>
                  </a:lnTo>
                  <a:lnTo>
                    <a:pt x="259244" y="19078"/>
                  </a:lnTo>
                  <a:lnTo>
                    <a:pt x="259043" y="18877"/>
                  </a:lnTo>
                  <a:lnTo>
                    <a:pt x="258842" y="18877"/>
                  </a:lnTo>
                  <a:lnTo>
                    <a:pt x="259043" y="18676"/>
                  </a:lnTo>
                  <a:close/>
                  <a:moveTo>
                    <a:pt x="261051" y="19278"/>
                  </a:moveTo>
                  <a:lnTo>
                    <a:pt x="261252" y="19479"/>
                  </a:lnTo>
                  <a:lnTo>
                    <a:pt x="260850" y="19479"/>
                  </a:lnTo>
                  <a:lnTo>
                    <a:pt x="260448" y="19278"/>
                  </a:lnTo>
                  <a:close/>
                  <a:moveTo>
                    <a:pt x="54018" y="19278"/>
                  </a:moveTo>
                  <a:lnTo>
                    <a:pt x="54218" y="19479"/>
                  </a:lnTo>
                  <a:lnTo>
                    <a:pt x="53415" y="19680"/>
                  </a:lnTo>
                  <a:lnTo>
                    <a:pt x="53014" y="19680"/>
                  </a:lnTo>
                  <a:lnTo>
                    <a:pt x="53214" y="19479"/>
                  </a:lnTo>
                  <a:lnTo>
                    <a:pt x="53817" y="19278"/>
                  </a:lnTo>
                  <a:close/>
                  <a:moveTo>
                    <a:pt x="265870" y="19278"/>
                  </a:moveTo>
                  <a:lnTo>
                    <a:pt x="266071" y="19680"/>
                  </a:lnTo>
                  <a:lnTo>
                    <a:pt x="265870" y="19680"/>
                  </a:lnTo>
                  <a:lnTo>
                    <a:pt x="265870" y="19278"/>
                  </a:lnTo>
                  <a:close/>
                  <a:moveTo>
                    <a:pt x="59038" y="19278"/>
                  </a:moveTo>
                  <a:lnTo>
                    <a:pt x="58837" y="19680"/>
                  </a:lnTo>
                  <a:lnTo>
                    <a:pt x="58435" y="19881"/>
                  </a:lnTo>
                  <a:lnTo>
                    <a:pt x="58235" y="19881"/>
                  </a:lnTo>
                  <a:lnTo>
                    <a:pt x="58636" y="19680"/>
                  </a:lnTo>
                  <a:lnTo>
                    <a:pt x="58235" y="19278"/>
                  </a:lnTo>
                  <a:close/>
                  <a:moveTo>
                    <a:pt x="66468" y="19278"/>
                  </a:moveTo>
                  <a:lnTo>
                    <a:pt x="67271" y="19479"/>
                  </a:lnTo>
                  <a:lnTo>
                    <a:pt x="66468" y="19680"/>
                  </a:lnTo>
                  <a:lnTo>
                    <a:pt x="65865" y="19881"/>
                  </a:lnTo>
                  <a:lnTo>
                    <a:pt x="65062" y="19680"/>
                  </a:lnTo>
                  <a:lnTo>
                    <a:pt x="64460" y="19479"/>
                  </a:lnTo>
                  <a:lnTo>
                    <a:pt x="65865" y="19278"/>
                  </a:lnTo>
                  <a:close/>
                  <a:moveTo>
                    <a:pt x="260850" y="19680"/>
                  </a:moveTo>
                  <a:lnTo>
                    <a:pt x="260448" y="19881"/>
                  </a:lnTo>
                  <a:lnTo>
                    <a:pt x="260248" y="19680"/>
                  </a:lnTo>
                  <a:close/>
                  <a:moveTo>
                    <a:pt x="61247" y="19881"/>
                  </a:moveTo>
                  <a:lnTo>
                    <a:pt x="61247" y="20082"/>
                  </a:lnTo>
                  <a:lnTo>
                    <a:pt x="60845" y="20082"/>
                  </a:lnTo>
                  <a:lnTo>
                    <a:pt x="61247" y="19881"/>
                  </a:lnTo>
                  <a:close/>
                  <a:moveTo>
                    <a:pt x="58636" y="20082"/>
                  </a:moveTo>
                  <a:lnTo>
                    <a:pt x="58636" y="20282"/>
                  </a:lnTo>
                  <a:lnTo>
                    <a:pt x="58235" y="20282"/>
                  </a:lnTo>
                  <a:lnTo>
                    <a:pt x="58636" y="20082"/>
                  </a:lnTo>
                  <a:close/>
                  <a:moveTo>
                    <a:pt x="57833" y="20282"/>
                  </a:moveTo>
                  <a:lnTo>
                    <a:pt x="57431" y="20483"/>
                  </a:lnTo>
                  <a:lnTo>
                    <a:pt x="57231" y="20483"/>
                  </a:lnTo>
                  <a:lnTo>
                    <a:pt x="57030" y="20282"/>
                  </a:lnTo>
                  <a:close/>
                  <a:moveTo>
                    <a:pt x="259846" y="20282"/>
                  </a:moveTo>
                  <a:lnTo>
                    <a:pt x="260047" y="20483"/>
                  </a:lnTo>
                  <a:lnTo>
                    <a:pt x="259846" y="20483"/>
                  </a:lnTo>
                  <a:lnTo>
                    <a:pt x="259846" y="20282"/>
                  </a:lnTo>
                  <a:close/>
                  <a:moveTo>
                    <a:pt x="54620" y="20483"/>
                  </a:moveTo>
                  <a:lnTo>
                    <a:pt x="54419" y="20684"/>
                  </a:lnTo>
                  <a:lnTo>
                    <a:pt x="54018" y="20483"/>
                  </a:lnTo>
                  <a:close/>
                  <a:moveTo>
                    <a:pt x="59038" y="20483"/>
                  </a:moveTo>
                  <a:lnTo>
                    <a:pt x="58235" y="20684"/>
                  </a:lnTo>
                  <a:lnTo>
                    <a:pt x="58636" y="20483"/>
                  </a:lnTo>
                  <a:close/>
                  <a:moveTo>
                    <a:pt x="67070" y="19881"/>
                  </a:moveTo>
                  <a:lnTo>
                    <a:pt x="68074" y="20082"/>
                  </a:lnTo>
                  <a:lnTo>
                    <a:pt x="66669" y="20684"/>
                  </a:lnTo>
                  <a:lnTo>
                    <a:pt x="66468" y="20684"/>
                  </a:lnTo>
                  <a:lnTo>
                    <a:pt x="66869" y="20282"/>
                  </a:lnTo>
                  <a:lnTo>
                    <a:pt x="66669" y="20082"/>
                  </a:lnTo>
                  <a:lnTo>
                    <a:pt x="67070" y="19881"/>
                  </a:lnTo>
                  <a:close/>
                  <a:moveTo>
                    <a:pt x="259043" y="20483"/>
                  </a:moveTo>
                  <a:lnTo>
                    <a:pt x="259043" y="20684"/>
                  </a:lnTo>
                  <a:lnTo>
                    <a:pt x="258641" y="20885"/>
                  </a:lnTo>
                  <a:lnTo>
                    <a:pt x="258440" y="20885"/>
                  </a:lnTo>
                  <a:lnTo>
                    <a:pt x="258440" y="20684"/>
                  </a:lnTo>
                  <a:lnTo>
                    <a:pt x="258842" y="20483"/>
                  </a:lnTo>
                  <a:close/>
                  <a:moveTo>
                    <a:pt x="54620" y="20684"/>
                  </a:moveTo>
                  <a:lnTo>
                    <a:pt x="54620" y="21086"/>
                  </a:lnTo>
                  <a:lnTo>
                    <a:pt x="54018" y="20885"/>
                  </a:lnTo>
                  <a:lnTo>
                    <a:pt x="54620" y="20684"/>
                  </a:lnTo>
                  <a:close/>
                  <a:moveTo>
                    <a:pt x="259846" y="20684"/>
                  </a:moveTo>
                  <a:lnTo>
                    <a:pt x="260047" y="20885"/>
                  </a:lnTo>
                  <a:lnTo>
                    <a:pt x="259645" y="21086"/>
                  </a:lnTo>
                  <a:lnTo>
                    <a:pt x="259645" y="20885"/>
                  </a:lnTo>
                  <a:lnTo>
                    <a:pt x="259846" y="20684"/>
                  </a:lnTo>
                  <a:close/>
                  <a:moveTo>
                    <a:pt x="46186" y="21086"/>
                  </a:moveTo>
                  <a:lnTo>
                    <a:pt x="46186" y="21286"/>
                  </a:lnTo>
                  <a:lnTo>
                    <a:pt x="45985" y="21286"/>
                  </a:lnTo>
                  <a:lnTo>
                    <a:pt x="45985" y="21086"/>
                  </a:lnTo>
                  <a:close/>
                  <a:moveTo>
                    <a:pt x="52813" y="21086"/>
                  </a:moveTo>
                  <a:lnTo>
                    <a:pt x="53014" y="21286"/>
                  </a:lnTo>
                  <a:lnTo>
                    <a:pt x="52813" y="21286"/>
                  </a:lnTo>
                  <a:lnTo>
                    <a:pt x="52813" y="21086"/>
                  </a:lnTo>
                  <a:close/>
                  <a:moveTo>
                    <a:pt x="258842" y="21086"/>
                  </a:moveTo>
                  <a:lnTo>
                    <a:pt x="259043" y="21286"/>
                  </a:lnTo>
                  <a:lnTo>
                    <a:pt x="258641" y="21086"/>
                  </a:lnTo>
                  <a:close/>
                  <a:moveTo>
                    <a:pt x="40965" y="21286"/>
                  </a:moveTo>
                  <a:lnTo>
                    <a:pt x="40764" y="21487"/>
                  </a:lnTo>
                  <a:lnTo>
                    <a:pt x="40764" y="21286"/>
                  </a:lnTo>
                  <a:close/>
                  <a:moveTo>
                    <a:pt x="60042" y="21286"/>
                  </a:moveTo>
                  <a:lnTo>
                    <a:pt x="59640" y="21487"/>
                  </a:lnTo>
                  <a:lnTo>
                    <a:pt x="59640" y="21286"/>
                  </a:lnTo>
                  <a:close/>
                  <a:moveTo>
                    <a:pt x="32531" y="21086"/>
                  </a:moveTo>
                  <a:lnTo>
                    <a:pt x="32732" y="21286"/>
                  </a:lnTo>
                  <a:lnTo>
                    <a:pt x="32531" y="21487"/>
                  </a:lnTo>
                  <a:lnTo>
                    <a:pt x="32330" y="21688"/>
                  </a:lnTo>
                  <a:lnTo>
                    <a:pt x="32330" y="21487"/>
                  </a:lnTo>
                  <a:lnTo>
                    <a:pt x="32330" y="21286"/>
                  </a:lnTo>
                  <a:lnTo>
                    <a:pt x="32531" y="21086"/>
                  </a:lnTo>
                  <a:close/>
                  <a:moveTo>
                    <a:pt x="35543" y="21487"/>
                  </a:moveTo>
                  <a:lnTo>
                    <a:pt x="35744" y="21889"/>
                  </a:lnTo>
                  <a:lnTo>
                    <a:pt x="35543" y="21889"/>
                  </a:lnTo>
                  <a:lnTo>
                    <a:pt x="35342" y="21688"/>
                  </a:lnTo>
                  <a:lnTo>
                    <a:pt x="35543" y="21487"/>
                  </a:lnTo>
                  <a:close/>
                  <a:moveTo>
                    <a:pt x="36347" y="21688"/>
                  </a:moveTo>
                  <a:lnTo>
                    <a:pt x="36949" y="21889"/>
                  </a:lnTo>
                  <a:lnTo>
                    <a:pt x="36347" y="21889"/>
                  </a:lnTo>
                  <a:lnTo>
                    <a:pt x="36347" y="21688"/>
                  </a:lnTo>
                  <a:close/>
                  <a:moveTo>
                    <a:pt x="57833" y="21688"/>
                  </a:moveTo>
                  <a:lnTo>
                    <a:pt x="58034" y="21889"/>
                  </a:lnTo>
                  <a:lnTo>
                    <a:pt x="57833" y="21889"/>
                  </a:lnTo>
                  <a:lnTo>
                    <a:pt x="57632" y="21688"/>
                  </a:lnTo>
                  <a:close/>
                  <a:moveTo>
                    <a:pt x="59038" y="21688"/>
                  </a:moveTo>
                  <a:lnTo>
                    <a:pt x="59239" y="21889"/>
                  </a:lnTo>
                  <a:lnTo>
                    <a:pt x="58837" y="21889"/>
                  </a:lnTo>
                  <a:lnTo>
                    <a:pt x="59038" y="21688"/>
                  </a:lnTo>
                  <a:close/>
                  <a:moveTo>
                    <a:pt x="35945" y="21889"/>
                  </a:moveTo>
                  <a:lnTo>
                    <a:pt x="36146" y="22090"/>
                  </a:lnTo>
                  <a:lnTo>
                    <a:pt x="35543" y="22090"/>
                  </a:lnTo>
                  <a:lnTo>
                    <a:pt x="35945" y="21889"/>
                  </a:lnTo>
                  <a:close/>
                  <a:moveTo>
                    <a:pt x="42371" y="21889"/>
                  </a:moveTo>
                  <a:lnTo>
                    <a:pt x="42371" y="22090"/>
                  </a:lnTo>
                  <a:lnTo>
                    <a:pt x="42170" y="21889"/>
                  </a:lnTo>
                  <a:close/>
                  <a:moveTo>
                    <a:pt x="42973" y="21889"/>
                  </a:moveTo>
                  <a:lnTo>
                    <a:pt x="42772" y="22090"/>
                  </a:lnTo>
                  <a:lnTo>
                    <a:pt x="42572" y="21889"/>
                  </a:lnTo>
                  <a:close/>
                  <a:moveTo>
                    <a:pt x="58235" y="21688"/>
                  </a:moveTo>
                  <a:lnTo>
                    <a:pt x="58636" y="21889"/>
                  </a:lnTo>
                  <a:lnTo>
                    <a:pt x="58435" y="22090"/>
                  </a:lnTo>
                  <a:lnTo>
                    <a:pt x="58034" y="22290"/>
                  </a:lnTo>
                  <a:lnTo>
                    <a:pt x="58034" y="22290"/>
                  </a:lnTo>
                  <a:lnTo>
                    <a:pt x="58235" y="22090"/>
                  </a:lnTo>
                  <a:lnTo>
                    <a:pt x="58034" y="21688"/>
                  </a:lnTo>
                  <a:close/>
                  <a:moveTo>
                    <a:pt x="39760" y="21889"/>
                  </a:moveTo>
                  <a:lnTo>
                    <a:pt x="40162" y="22090"/>
                  </a:lnTo>
                  <a:lnTo>
                    <a:pt x="39961" y="22290"/>
                  </a:lnTo>
                  <a:lnTo>
                    <a:pt x="39760" y="22290"/>
                  </a:lnTo>
                  <a:lnTo>
                    <a:pt x="39559" y="22090"/>
                  </a:lnTo>
                  <a:lnTo>
                    <a:pt x="39760" y="21889"/>
                  </a:lnTo>
                  <a:close/>
                  <a:moveTo>
                    <a:pt x="53616" y="22090"/>
                  </a:moveTo>
                  <a:lnTo>
                    <a:pt x="53616" y="22290"/>
                  </a:lnTo>
                  <a:lnTo>
                    <a:pt x="53415" y="22090"/>
                  </a:lnTo>
                  <a:close/>
                  <a:moveTo>
                    <a:pt x="45383" y="21889"/>
                  </a:moveTo>
                  <a:lnTo>
                    <a:pt x="45383" y="22090"/>
                  </a:lnTo>
                  <a:lnTo>
                    <a:pt x="44379" y="22290"/>
                  </a:lnTo>
                  <a:lnTo>
                    <a:pt x="44379" y="22491"/>
                  </a:lnTo>
                  <a:lnTo>
                    <a:pt x="43977" y="22692"/>
                  </a:lnTo>
                  <a:lnTo>
                    <a:pt x="44379" y="22290"/>
                  </a:lnTo>
                  <a:lnTo>
                    <a:pt x="44981" y="22090"/>
                  </a:lnTo>
                  <a:lnTo>
                    <a:pt x="44580" y="21889"/>
                  </a:lnTo>
                  <a:close/>
                  <a:moveTo>
                    <a:pt x="48395" y="19479"/>
                  </a:moveTo>
                  <a:lnTo>
                    <a:pt x="48395" y="19680"/>
                  </a:lnTo>
                  <a:lnTo>
                    <a:pt x="48797" y="19680"/>
                  </a:lnTo>
                  <a:lnTo>
                    <a:pt x="48797" y="19881"/>
                  </a:lnTo>
                  <a:lnTo>
                    <a:pt x="48395" y="19680"/>
                  </a:lnTo>
                  <a:lnTo>
                    <a:pt x="47993" y="20282"/>
                  </a:lnTo>
                  <a:lnTo>
                    <a:pt x="48194" y="20483"/>
                  </a:lnTo>
                  <a:lnTo>
                    <a:pt x="48194" y="20684"/>
                  </a:lnTo>
                  <a:lnTo>
                    <a:pt x="47391" y="21086"/>
                  </a:lnTo>
                  <a:lnTo>
                    <a:pt x="47190" y="21086"/>
                  </a:lnTo>
                  <a:lnTo>
                    <a:pt x="46989" y="21286"/>
                  </a:lnTo>
                  <a:lnTo>
                    <a:pt x="47190" y="21487"/>
                  </a:lnTo>
                  <a:lnTo>
                    <a:pt x="47793" y="21487"/>
                  </a:lnTo>
                  <a:lnTo>
                    <a:pt x="47391" y="22491"/>
                  </a:lnTo>
                  <a:lnTo>
                    <a:pt x="47190" y="22491"/>
                  </a:lnTo>
                  <a:lnTo>
                    <a:pt x="47190" y="22290"/>
                  </a:lnTo>
                  <a:lnTo>
                    <a:pt x="46989" y="22290"/>
                  </a:lnTo>
                  <a:lnTo>
                    <a:pt x="46588" y="22692"/>
                  </a:lnTo>
                  <a:lnTo>
                    <a:pt x="46186" y="22491"/>
                  </a:lnTo>
                  <a:lnTo>
                    <a:pt x="46186" y="21889"/>
                  </a:lnTo>
                  <a:lnTo>
                    <a:pt x="46789" y="20885"/>
                  </a:lnTo>
                  <a:lnTo>
                    <a:pt x="47391" y="20684"/>
                  </a:lnTo>
                  <a:lnTo>
                    <a:pt x="46989" y="20684"/>
                  </a:lnTo>
                  <a:lnTo>
                    <a:pt x="46588" y="20483"/>
                  </a:lnTo>
                  <a:lnTo>
                    <a:pt x="47592" y="20483"/>
                  </a:lnTo>
                  <a:lnTo>
                    <a:pt x="47190" y="20282"/>
                  </a:lnTo>
                  <a:lnTo>
                    <a:pt x="47190" y="20082"/>
                  </a:lnTo>
                  <a:lnTo>
                    <a:pt x="47793" y="19680"/>
                  </a:lnTo>
                  <a:lnTo>
                    <a:pt x="48194" y="19479"/>
                  </a:lnTo>
                  <a:close/>
                  <a:moveTo>
                    <a:pt x="258842" y="22491"/>
                  </a:moveTo>
                  <a:lnTo>
                    <a:pt x="259244" y="22692"/>
                  </a:lnTo>
                  <a:lnTo>
                    <a:pt x="258842" y="22893"/>
                  </a:lnTo>
                  <a:lnTo>
                    <a:pt x="258842" y="22692"/>
                  </a:lnTo>
                  <a:lnTo>
                    <a:pt x="258842" y="22491"/>
                  </a:lnTo>
                  <a:close/>
                  <a:moveTo>
                    <a:pt x="261252" y="20885"/>
                  </a:moveTo>
                  <a:lnTo>
                    <a:pt x="261854" y="21086"/>
                  </a:lnTo>
                  <a:lnTo>
                    <a:pt x="262055" y="21286"/>
                  </a:lnTo>
                  <a:lnTo>
                    <a:pt x="261854" y="21487"/>
                  </a:lnTo>
                  <a:lnTo>
                    <a:pt x="261252" y="21688"/>
                  </a:lnTo>
                  <a:lnTo>
                    <a:pt x="260850" y="21688"/>
                  </a:lnTo>
                  <a:lnTo>
                    <a:pt x="260248" y="21487"/>
                  </a:lnTo>
                  <a:lnTo>
                    <a:pt x="261252" y="21889"/>
                  </a:lnTo>
                  <a:lnTo>
                    <a:pt x="261653" y="22290"/>
                  </a:lnTo>
                  <a:lnTo>
                    <a:pt x="261452" y="22491"/>
                  </a:lnTo>
                  <a:lnTo>
                    <a:pt x="261051" y="22692"/>
                  </a:lnTo>
                  <a:lnTo>
                    <a:pt x="260047" y="22893"/>
                  </a:lnTo>
                  <a:lnTo>
                    <a:pt x="259846" y="22692"/>
                  </a:lnTo>
                  <a:lnTo>
                    <a:pt x="259846" y="22491"/>
                  </a:lnTo>
                  <a:lnTo>
                    <a:pt x="259043" y="22090"/>
                  </a:lnTo>
                  <a:lnTo>
                    <a:pt x="259043" y="21889"/>
                  </a:lnTo>
                  <a:lnTo>
                    <a:pt x="259244" y="21688"/>
                  </a:lnTo>
                  <a:lnTo>
                    <a:pt x="259645" y="21487"/>
                  </a:lnTo>
                  <a:lnTo>
                    <a:pt x="260649" y="21086"/>
                  </a:lnTo>
                  <a:lnTo>
                    <a:pt x="260850" y="21086"/>
                  </a:lnTo>
                  <a:lnTo>
                    <a:pt x="260448" y="20885"/>
                  </a:lnTo>
                  <a:close/>
                  <a:moveTo>
                    <a:pt x="35543" y="22893"/>
                  </a:moveTo>
                  <a:lnTo>
                    <a:pt x="35342" y="23094"/>
                  </a:lnTo>
                  <a:lnTo>
                    <a:pt x="35142" y="22893"/>
                  </a:lnTo>
                  <a:close/>
                  <a:moveTo>
                    <a:pt x="45985" y="22893"/>
                  </a:moveTo>
                  <a:lnTo>
                    <a:pt x="46186" y="23094"/>
                  </a:lnTo>
                  <a:lnTo>
                    <a:pt x="45584" y="23094"/>
                  </a:lnTo>
                  <a:lnTo>
                    <a:pt x="45985" y="22893"/>
                  </a:lnTo>
                  <a:close/>
                  <a:moveTo>
                    <a:pt x="46989" y="22893"/>
                  </a:moveTo>
                  <a:lnTo>
                    <a:pt x="46989" y="23094"/>
                  </a:lnTo>
                  <a:lnTo>
                    <a:pt x="46588" y="23094"/>
                  </a:lnTo>
                  <a:lnTo>
                    <a:pt x="46588" y="22893"/>
                  </a:lnTo>
                  <a:close/>
                  <a:moveTo>
                    <a:pt x="54821" y="22893"/>
                  </a:moveTo>
                  <a:lnTo>
                    <a:pt x="54419" y="23094"/>
                  </a:lnTo>
                  <a:lnTo>
                    <a:pt x="54419" y="22893"/>
                  </a:lnTo>
                  <a:close/>
                  <a:moveTo>
                    <a:pt x="261854" y="22893"/>
                  </a:moveTo>
                  <a:lnTo>
                    <a:pt x="262055" y="23094"/>
                  </a:lnTo>
                  <a:lnTo>
                    <a:pt x="261452" y="23094"/>
                  </a:lnTo>
                  <a:lnTo>
                    <a:pt x="261452" y="22893"/>
                  </a:lnTo>
                  <a:close/>
                  <a:moveTo>
                    <a:pt x="51809" y="23094"/>
                  </a:moveTo>
                  <a:lnTo>
                    <a:pt x="51407" y="23295"/>
                  </a:lnTo>
                  <a:lnTo>
                    <a:pt x="51407" y="23094"/>
                  </a:lnTo>
                  <a:close/>
                  <a:moveTo>
                    <a:pt x="35543" y="23094"/>
                  </a:moveTo>
                  <a:lnTo>
                    <a:pt x="36146" y="23295"/>
                  </a:lnTo>
                  <a:lnTo>
                    <a:pt x="36347" y="23295"/>
                  </a:lnTo>
                  <a:lnTo>
                    <a:pt x="35342" y="23696"/>
                  </a:lnTo>
                  <a:lnTo>
                    <a:pt x="34539" y="23696"/>
                  </a:lnTo>
                  <a:lnTo>
                    <a:pt x="34539" y="23495"/>
                  </a:lnTo>
                  <a:lnTo>
                    <a:pt x="34941" y="23295"/>
                  </a:lnTo>
                  <a:lnTo>
                    <a:pt x="35342" y="23495"/>
                  </a:lnTo>
                  <a:lnTo>
                    <a:pt x="35744" y="23495"/>
                  </a:lnTo>
                  <a:lnTo>
                    <a:pt x="35945" y="23295"/>
                  </a:lnTo>
                  <a:lnTo>
                    <a:pt x="35543" y="23094"/>
                  </a:lnTo>
                  <a:close/>
                  <a:moveTo>
                    <a:pt x="265067" y="23495"/>
                  </a:moveTo>
                  <a:lnTo>
                    <a:pt x="265067" y="23696"/>
                  </a:lnTo>
                  <a:lnTo>
                    <a:pt x="264866" y="23495"/>
                  </a:lnTo>
                  <a:close/>
                  <a:moveTo>
                    <a:pt x="50202" y="23696"/>
                  </a:moveTo>
                  <a:lnTo>
                    <a:pt x="50001" y="23897"/>
                  </a:lnTo>
                  <a:lnTo>
                    <a:pt x="49801" y="23696"/>
                  </a:lnTo>
                  <a:close/>
                  <a:moveTo>
                    <a:pt x="260047" y="23094"/>
                  </a:moveTo>
                  <a:lnTo>
                    <a:pt x="260448" y="23295"/>
                  </a:lnTo>
                  <a:lnTo>
                    <a:pt x="260649" y="23897"/>
                  </a:lnTo>
                  <a:lnTo>
                    <a:pt x="260649" y="24098"/>
                  </a:lnTo>
                  <a:lnTo>
                    <a:pt x="260448" y="23897"/>
                  </a:lnTo>
                  <a:lnTo>
                    <a:pt x="260047" y="23495"/>
                  </a:lnTo>
                  <a:lnTo>
                    <a:pt x="259846" y="23295"/>
                  </a:lnTo>
                  <a:lnTo>
                    <a:pt x="260047" y="23094"/>
                  </a:lnTo>
                  <a:close/>
                  <a:moveTo>
                    <a:pt x="263461" y="23696"/>
                  </a:moveTo>
                  <a:lnTo>
                    <a:pt x="263661" y="23897"/>
                  </a:lnTo>
                  <a:lnTo>
                    <a:pt x="263661" y="24098"/>
                  </a:lnTo>
                  <a:lnTo>
                    <a:pt x="263461" y="23897"/>
                  </a:lnTo>
                  <a:lnTo>
                    <a:pt x="263461" y="23696"/>
                  </a:lnTo>
                  <a:close/>
                  <a:moveTo>
                    <a:pt x="35142" y="23897"/>
                  </a:moveTo>
                  <a:lnTo>
                    <a:pt x="35342" y="24098"/>
                  </a:lnTo>
                  <a:lnTo>
                    <a:pt x="35142" y="24098"/>
                  </a:lnTo>
                  <a:lnTo>
                    <a:pt x="34740" y="24299"/>
                  </a:lnTo>
                  <a:lnTo>
                    <a:pt x="35142" y="23897"/>
                  </a:lnTo>
                  <a:close/>
                  <a:moveTo>
                    <a:pt x="36347" y="24098"/>
                  </a:moveTo>
                  <a:lnTo>
                    <a:pt x="36547" y="24299"/>
                  </a:lnTo>
                  <a:lnTo>
                    <a:pt x="35945" y="24299"/>
                  </a:lnTo>
                  <a:lnTo>
                    <a:pt x="36347" y="24098"/>
                  </a:lnTo>
                  <a:close/>
                  <a:moveTo>
                    <a:pt x="35744" y="24299"/>
                  </a:moveTo>
                  <a:lnTo>
                    <a:pt x="35744" y="24499"/>
                  </a:lnTo>
                  <a:lnTo>
                    <a:pt x="35543" y="24499"/>
                  </a:lnTo>
                  <a:lnTo>
                    <a:pt x="35543" y="24299"/>
                  </a:lnTo>
                  <a:close/>
                  <a:moveTo>
                    <a:pt x="260248" y="24299"/>
                  </a:moveTo>
                  <a:lnTo>
                    <a:pt x="260248" y="24499"/>
                  </a:lnTo>
                  <a:lnTo>
                    <a:pt x="260047" y="24499"/>
                  </a:lnTo>
                  <a:lnTo>
                    <a:pt x="259645" y="24299"/>
                  </a:lnTo>
                  <a:close/>
                  <a:moveTo>
                    <a:pt x="35142" y="24299"/>
                  </a:moveTo>
                  <a:lnTo>
                    <a:pt x="34941" y="24700"/>
                  </a:lnTo>
                  <a:lnTo>
                    <a:pt x="34941" y="24901"/>
                  </a:lnTo>
                  <a:lnTo>
                    <a:pt x="34740" y="24901"/>
                  </a:lnTo>
                  <a:lnTo>
                    <a:pt x="34740" y="24499"/>
                  </a:lnTo>
                  <a:lnTo>
                    <a:pt x="34941" y="24499"/>
                  </a:lnTo>
                  <a:lnTo>
                    <a:pt x="35142" y="24299"/>
                  </a:lnTo>
                  <a:close/>
                  <a:moveTo>
                    <a:pt x="263260" y="24700"/>
                  </a:moveTo>
                  <a:lnTo>
                    <a:pt x="262858" y="25102"/>
                  </a:lnTo>
                  <a:lnTo>
                    <a:pt x="262858" y="24700"/>
                  </a:lnTo>
                  <a:close/>
                  <a:moveTo>
                    <a:pt x="58034" y="25102"/>
                  </a:moveTo>
                  <a:lnTo>
                    <a:pt x="58034" y="25303"/>
                  </a:lnTo>
                  <a:lnTo>
                    <a:pt x="57833" y="25102"/>
                  </a:lnTo>
                  <a:close/>
                  <a:moveTo>
                    <a:pt x="260649" y="24700"/>
                  </a:moveTo>
                  <a:lnTo>
                    <a:pt x="260850" y="24901"/>
                  </a:lnTo>
                  <a:lnTo>
                    <a:pt x="260649" y="25303"/>
                  </a:lnTo>
                  <a:lnTo>
                    <a:pt x="260448" y="25303"/>
                  </a:lnTo>
                  <a:lnTo>
                    <a:pt x="260448" y="24901"/>
                  </a:lnTo>
                  <a:lnTo>
                    <a:pt x="260649" y="24700"/>
                  </a:lnTo>
                  <a:close/>
                  <a:moveTo>
                    <a:pt x="262457" y="24901"/>
                  </a:moveTo>
                  <a:lnTo>
                    <a:pt x="262657" y="25102"/>
                  </a:lnTo>
                  <a:lnTo>
                    <a:pt x="262657" y="25303"/>
                  </a:lnTo>
                  <a:lnTo>
                    <a:pt x="262457" y="25102"/>
                  </a:lnTo>
                  <a:lnTo>
                    <a:pt x="262457" y="24901"/>
                  </a:lnTo>
                  <a:close/>
                  <a:moveTo>
                    <a:pt x="35142" y="25102"/>
                  </a:moveTo>
                  <a:lnTo>
                    <a:pt x="35543" y="25503"/>
                  </a:lnTo>
                  <a:lnTo>
                    <a:pt x="35342" y="25503"/>
                  </a:lnTo>
                  <a:lnTo>
                    <a:pt x="34740" y="25303"/>
                  </a:lnTo>
                  <a:lnTo>
                    <a:pt x="35142" y="25102"/>
                  </a:lnTo>
                  <a:close/>
                  <a:moveTo>
                    <a:pt x="40563" y="25303"/>
                  </a:moveTo>
                  <a:lnTo>
                    <a:pt x="40363" y="25503"/>
                  </a:lnTo>
                  <a:lnTo>
                    <a:pt x="40162" y="25503"/>
                  </a:lnTo>
                  <a:lnTo>
                    <a:pt x="40363" y="25303"/>
                  </a:lnTo>
                  <a:close/>
                  <a:moveTo>
                    <a:pt x="40965" y="25102"/>
                  </a:moveTo>
                  <a:lnTo>
                    <a:pt x="41166" y="25303"/>
                  </a:lnTo>
                  <a:lnTo>
                    <a:pt x="40965" y="25503"/>
                  </a:lnTo>
                  <a:lnTo>
                    <a:pt x="40965" y="25102"/>
                  </a:lnTo>
                  <a:close/>
                  <a:moveTo>
                    <a:pt x="58837" y="25303"/>
                  </a:moveTo>
                  <a:lnTo>
                    <a:pt x="58837" y="25503"/>
                  </a:lnTo>
                  <a:lnTo>
                    <a:pt x="58636" y="25303"/>
                  </a:lnTo>
                  <a:close/>
                  <a:moveTo>
                    <a:pt x="263260" y="25303"/>
                  </a:moveTo>
                  <a:lnTo>
                    <a:pt x="263661" y="25503"/>
                  </a:lnTo>
                  <a:lnTo>
                    <a:pt x="263260" y="25503"/>
                  </a:lnTo>
                  <a:lnTo>
                    <a:pt x="263260" y="25303"/>
                  </a:lnTo>
                  <a:close/>
                  <a:moveTo>
                    <a:pt x="34138" y="25503"/>
                  </a:moveTo>
                  <a:lnTo>
                    <a:pt x="34138" y="25704"/>
                  </a:lnTo>
                  <a:lnTo>
                    <a:pt x="33937" y="25704"/>
                  </a:lnTo>
                  <a:lnTo>
                    <a:pt x="33736" y="25503"/>
                  </a:lnTo>
                  <a:close/>
                  <a:moveTo>
                    <a:pt x="264665" y="25102"/>
                  </a:moveTo>
                  <a:lnTo>
                    <a:pt x="265067" y="25503"/>
                  </a:lnTo>
                  <a:lnTo>
                    <a:pt x="264665" y="25704"/>
                  </a:lnTo>
                  <a:lnTo>
                    <a:pt x="264264" y="25303"/>
                  </a:lnTo>
                  <a:lnTo>
                    <a:pt x="264465" y="25102"/>
                  </a:lnTo>
                  <a:close/>
                  <a:moveTo>
                    <a:pt x="37551" y="21889"/>
                  </a:moveTo>
                  <a:lnTo>
                    <a:pt x="37953" y="22090"/>
                  </a:lnTo>
                  <a:lnTo>
                    <a:pt x="38355" y="22290"/>
                  </a:lnTo>
                  <a:lnTo>
                    <a:pt x="38355" y="22491"/>
                  </a:lnTo>
                  <a:lnTo>
                    <a:pt x="38355" y="22893"/>
                  </a:lnTo>
                  <a:lnTo>
                    <a:pt x="37752" y="23094"/>
                  </a:lnTo>
                  <a:lnTo>
                    <a:pt x="37752" y="23094"/>
                  </a:lnTo>
                  <a:lnTo>
                    <a:pt x="38555" y="22893"/>
                  </a:lnTo>
                  <a:lnTo>
                    <a:pt x="38355" y="23094"/>
                  </a:lnTo>
                  <a:lnTo>
                    <a:pt x="37953" y="23295"/>
                  </a:lnTo>
                  <a:lnTo>
                    <a:pt x="38154" y="23295"/>
                  </a:lnTo>
                  <a:lnTo>
                    <a:pt x="37953" y="23495"/>
                  </a:lnTo>
                  <a:lnTo>
                    <a:pt x="37953" y="23696"/>
                  </a:lnTo>
                  <a:lnTo>
                    <a:pt x="38355" y="23495"/>
                  </a:lnTo>
                  <a:lnTo>
                    <a:pt x="38355" y="23696"/>
                  </a:lnTo>
                  <a:lnTo>
                    <a:pt x="38154" y="23696"/>
                  </a:lnTo>
                  <a:lnTo>
                    <a:pt x="37752" y="23897"/>
                  </a:lnTo>
                  <a:lnTo>
                    <a:pt x="37953" y="24098"/>
                  </a:lnTo>
                  <a:lnTo>
                    <a:pt x="37953" y="24499"/>
                  </a:lnTo>
                  <a:lnTo>
                    <a:pt x="37551" y="25503"/>
                  </a:lnTo>
                  <a:lnTo>
                    <a:pt x="37150" y="25704"/>
                  </a:lnTo>
                  <a:lnTo>
                    <a:pt x="36547" y="25905"/>
                  </a:lnTo>
                  <a:lnTo>
                    <a:pt x="36347" y="25905"/>
                  </a:lnTo>
                  <a:lnTo>
                    <a:pt x="35945" y="25503"/>
                  </a:lnTo>
                  <a:lnTo>
                    <a:pt x="35744" y="25102"/>
                  </a:lnTo>
                  <a:lnTo>
                    <a:pt x="35945" y="24700"/>
                  </a:lnTo>
                  <a:lnTo>
                    <a:pt x="36146" y="24700"/>
                  </a:lnTo>
                  <a:lnTo>
                    <a:pt x="36547" y="24499"/>
                  </a:lnTo>
                  <a:lnTo>
                    <a:pt x="37150" y="24499"/>
                  </a:lnTo>
                  <a:lnTo>
                    <a:pt x="36949" y="24098"/>
                  </a:lnTo>
                  <a:lnTo>
                    <a:pt x="36547" y="23897"/>
                  </a:lnTo>
                  <a:lnTo>
                    <a:pt x="36547" y="23696"/>
                  </a:lnTo>
                  <a:lnTo>
                    <a:pt x="36748" y="23495"/>
                  </a:lnTo>
                  <a:lnTo>
                    <a:pt x="36949" y="23295"/>
                  </a:lnTo>
                  <a:lnTo>
                    <a:pt x="37551" y="23094"/>
                  </a:lnTo>
                  <a:lnTo>
                    <a:pt x="37551" y="22893"/>
                  </a:lnTo>
                  <a:lnTo>
                    <a:pt x="37351" y="22893"/>
                  </a:lnTo>
                  <a:lnTo>
                    <a:pt x="37150" y="22290"/>
                  </a:lnTo>
                  <a:lnTo>
                    <a:pt x="37351" y="21889"/>
                  </a:lnTo>
                  <a:close/>
                  <a:moveTo>
                    <a:pt x="41166" y="25704"/>
                  </a:moveTo>
                  <a:lnTo>
                    <a:pt x="41367" y="25905"/>
                  </a:lnTo>
                  <a:lnTo>
                    <a:pt x="40764" y="26106"/>
                  </a:lnTo>
                  <a:lnTo>
                    <a:pt x="40764" y="25905"/>
                  </a:lnTo>
                  <a:lnTo>
                    <a:pt x="40764" y="25704"/>
                  </a:lnTo>
                  <a:close/>
                  <a:moveTo>
                    <a:pt x="34138" y="25905"/>
                  </a:moveTo>
                  <a:lnTo>
                    <a:pt x="34338" y="26106"/>
                  </a:lnTo>
                  <a:lnTo>
                    <a:pt x="33937" y="26307"/>
                  </a:lnTo>
                  <a:lnTo>
                    <a:pt x="33736" y="26106"/>
                  </a:lnTo>
                  <a:lnTo>
                    <a:pt x="34138" y="25905"/>
                  </a:lnTo>
                  <a:close/>
                  <a:moveTo>
                    <a:pt x="263059" y="25905"/>
                  </a:moveTo>
                  <a:lnTo>
                    <a:pt x="263461" y="26106"/>
                  </a:lnTo>
                  <a:lnTo>
                    <a:pt x="263461" y="26307"/>
                  </a:lnTo>
                  <a:lnTo>
                    <a:pt x="263059" y="26307"/>
                  </a:lnTo>
                  <a:lnTo>
                    <a:pt x="263059" y="26106"/>
                  </a:lnTo>
                  <a:lnTo>
                    <a:pt x="263059" y="25905"/>
                  </a:lnTo>
                  <a:close/>
                  <a:moveTo>
                    <a:pt x="266874" y="26106"/>
                  </a:moveTo>
                  <a:lnTo>
                    <a:pt x="266874" y="26307"/>
                  </a:lnTo>
                  <a:lnTo>
                    <a:pt x="266673" y="26106"/>
                  </a:lnTo>
                  <a:close/>
                  <a:moveTo>
                    <a:pt x="35543" y="26307"/>
                  </a:moveTo>
                  <a:lnTo>
                    <a:pt x="35543" y="26507"/>
                  </a:lnTo>
                  <a:lnTo>
                    <a:pt x="35142" y="26307"/>
                  </a:lnTo>
                  <a:close/>
                  <a:moveTo>
                    <a:pt x="260248" y="26307"/>
                  </a:moveTo>
                  <a:lnTo>
                    <a:pt x="260395" y="26528"/>
                  </a:lnTo>
                  <a:lnTo>
                    <a:pt x="260448" y="26507"/>
                  </a:lnTo>
                  <a:lnTo>
                    <a:pt x="260248" y="26307"/>
                  </a:lnTo>
                  <a:close/>
                  <a:moveTo>
                    <a:pt x="36748" y="26507"/>
                  </a:moveTo>
                  <a:lnTo>
                    <a:pt x="36949" y="26708"/>
                  </a:lnTo>
                  <a:lnTo>
                    <a:pt x="36949" y="26909"/>
                  </a:lnTo>
                  <a:lnTo>
                    <a:pt x="36748" y="26708"/>
                  </a:lnTo>
                  <a:lnTo>
                    <a:pt x="36748" y="26507"/>
                  </a:lnTo>
                  <a:close/>
                  <a:moveTo>
                    <a:pt x="39158" y="26708"/>
                  </a:moveTo>
                  <a:lnTo>
                    <a:pt x="39359" y="26909"/>
                  </a:lnTo>
                  <a:lnTo>
                    <a:pt x="38957" y="26708"/>
                  </a:lnTo>
                  <a:close/>
                  <a:moveTo>
                    <a:pt x="30523" y="26708"/>
                  </a:moveTo>
                  <a:lnTo>
                    <a:pt x="30925" y="26909"/>
                  </a:lnTo>
                  <a:lnTo>
                    <a:pt x="30322" y="27110"/>
                  </a:lnTo>
                  <a:lnTo>
                    <a:pt x="30523" y="26708"/>
                  </a:lnTo>
                  <a:close/>
                  <a:moveTo>
                    <a:pt x="260649" y="25704"/>
                  </a:moveTo>
                  <a:lnTo>
                    <a:pt x="260850" y="25905"/>
                  </a:lnTo>
                  <a:lnTo>
                    <a:pt x="261051" y="26307"/>
                  </a:lnTo>
                  <a:lnTo>
                    <a:pt x="261051" y="27110"/>
                  </a:lnTo>
                  <a:lnTo>
                    <a:pt x="260649" y="26909"/>
                  </a:lnTo>
                  <a:lnTo>
                    <a:pt x="260395" y="26528"/>
                  </a:lnTo>
                  <a:lnTo>
                    <a:pt x="258842" y="27110"/>
                  </a:lnTo>
                  <a:lnTo>
                    <a:pt x="258440" y="27110"/>
                  </a:lnTo>
                  <a:lnTo>
                    <a:pt x="258039" y="26909"/>
                  </a:lnTo>
                  <a:lnTo>
                    <a:pt x="258240" y="26708"/>
                  </a:lnTo>
                  <a:lnTo>
                    <a:pt x="258641" y="26106"/>
                  </a:lnTo>
                  <a:lnTo>
                    <a:pt x="259444" y="25704"/>
                  </a:lnTo>
                  <a:close/>
                  <a:moveTo>
                    <a:pt x="28716" y="27110"/>
                  </a:moveTo>
                  <a:lnTo>
                    <a:pt x="28917" y="27311"/>
                  </a:lnTo>
                  <a:lnTo>
                    <a:pt x="28716" y="27311"/>
                  </a:lnTo>
                  <a:lnTo>
                    <a:pt x="28716" y="27110"/>
                  </a:lnTo>
                  <a:close/>
                  <a:moveTo>
                    <a:pt x="36146" y="27110"/>
                  </a:moveTo>
                  <a:lnTo>
                    <a:pt x="36146" y="27311"/>
                  </a:lnTo>
                  <a:lnTo>
                    <a:pt x="35945" y="27110"/>
                  </a:lnTo>
                  <a:close/>
                  <a:moveTo>
                    <a:pt x="265067" y="27712"/>
                  </a:moveTo>
                  <a:lnTo>
                    <a:pt x="265469" y="27913"/>
                  </a:lnTo>
                  <a:lnTo>
                    <a:pt x="265067" y="27913"/>
                  </a:lnTo>
                  <a:lnTo>
                    <a:pt x="264665" y="27712"/>
                  </a:lnTo>
                  <a:close/>
                  <a:moveTo>
                    <a:pt x="32732" y="27913"/>
                  </a:moveTo>
                  <a:lnTo>
                    <a:pt x="32732" y="27944"/>
                  </a:lnTo>
                  <a:lnTo>
                    <a:pt x="32732" y="27944"/>
                  </a:lnTo>
                  <a:lnTo>
                    <a:pt x="32933" y="27929"/>
                  </a:lnTo>
                  <a:lnTo>
                    <a:pt x="32933" y="27929"/>
                  </a:lnTo>
                  <a:lnTo>
                    <a:pt x="32933" y="27913"/>
                  </a:lnTo>
                  <a:close/>
                  <a:moveTo>
                    <a:pt x="264866" y="26307"/>
                  </a:moveTo>
                  <a:lnTo>
                    <a:pt x="264665" y="26708"/>
                  </a:lnTo>
                  <a:lnTo>
                    <a:pt x="265268" y="27311"/>
                  </a:lnTo>
                  <a:lnTo>
                    <a:pt x="265268" y="27511"/>
                  </a:lnTo>
                  <a:lnTo>
                    <a:pt x="264665" y="27511"/>
                  </a:lnTo>
                  <a:lnTo>
                    <a:pt x="264465" y="27712"/>
                  </a:lnTo>
                  <a:lnTo>
                    <a:pt x="264465" y="28114"/>
                  </a:lnTo>
                  <a:lnTo>
                    <a:pt x="264063" y="28114"/>
                  </a:lnTo>
                  <a:lnTo>
                    <a:pt x="263661" y="27913"/>
                  </a:lnTo>
                  <a:lnTo>
                    <a:pt x="263059" y="27511"/>
                  </a:lnTo>
                  <a:lnTo>
                    <a:pt x="262657" y="27311"/>
                  </a:lnTo>
                  <a:lnTo>
                    <a:pt x="262657" y="27511"/>
                  </a:lnTo>
                  <a:lnTo>
                    <a:pt x="262657" y="27712"/>
                  </a:lnTo>
                  <a:lnTo>
                    <a:pt x="261854" y="28315"/>
                  </a:lnTo>
                  <a:lnTo>
                    <a:pt x="261252" y="28315"/>
                  </a:lnTo>
                  <a:lnTo>
                    <a:pt x="261252" y="27913"/>
                  </a:lnTo>
                  <a:lnTo>
                    <a:pt x="261252" y="27311"/>
                  </a:lnTo>
                  <a:lnTo>
                    <a:pt x="261653" y="26909"/>
                  </a:lnTo>
                  <a:lnTo>
                    <a:pt x="262256" y="26507"/>
                  </a:lnTo>
                  <a:lnTo>
                    <a:pt x="263260" y="26507"/>
                  </a:lnTo>
                  <a:lnTo>
                    <a:pt x="263862" y="26909"/>
                  </a:lnTo>
                  <a:lnTo>
                    <a:pt x="263661" y="27110"/>
                  </a:lnTo>
                  <a:lnTo>
                    <a:pt x="263862" y="27110"/>
                  </a:lnTo>
                  <a:lnTo>
                    <a:pt x="264264" y="26708"/>
                  </a:lnTo>
                  <a:lnTo>
                    <a:pt x="264665" y="26307"/>
                  </a:lnTo>
                  <a:close/>
                  <a:moveTo>
                    <a:pt x="261051" y="28315"/>
                  </a:moveTo>
                  <a:lnTo>
                    <a:pt x="261051" y="28515"/>
                  </a:lnTo>
                  <a:lnTo>
                    <a:pt x="260850" y="28315"/>
                  </a:lnTo>
                  <a:close/>
                  <a:moveTo>
                    <a:pt x="33535" y="28114"/>
                  </a:moveTo>
                  <a:lnTo>
                    <a:pt x="34138" y="28716"/>
                  </a:lnTo>
                  <a:lnTo>
                    <a:pt x="32933" y="28716"/>
                  </a:lnTo>
                  <a:lnTo>
                    <a:pt x="32531" y="28515"/>
                  </a:lnTo>
                  <a:lnTo>
                    <a:pt x="32732" y="28315"/>
                  </a:lnTo>
                  <a:lnTo>
                    <a:pt x="33134" y="28315"/>
                  </a:lnTo>
                  <a:lnTo>
                    <a:pt x="33535" y="28114"/>
                  </a:lnTo>
                  <a:close/>
                  <a:moveTo>
                    <a:pt x="30925" y="28114"/>
                  </a:moveTo>
                  <a:lnTo>
                    <a:pt x="31326" y="28716"/>
                  </a:lnTo>
                  <a:lnTo>
                    <a:pt x="31125" y="28917"/>
                  </a:lnTo>
                  <a:lnTo>
                    <a:pt x="30925" y="29118"/>
                  </a:lnTo>
                  <a:lnTo>
                    <a:pt x="30724" y="28917"/>
                  </a:lnTo>
                  <a:lnTo>
                    <a:pt x="30724" y="28716"/>
                  </a:lnTo>
                  <a:lnTo>
                    <a:pt x="30925" y="28114"/>
                  </a:lnTo>
                  <a:close/>
                  <a:moveTo>
                    <a:pt x="30121" y="29118"/>
                  </a:moveTo>
                  <a:lnTo>
                    <a:pt x="29921" y="29319"/>
                  </a:lnTo>
                  <a:lnTo>
                    <a:pt x="29720" y="29118"/>
                  </a:lnTo>
                  <a:close/>
                  <a:moveTo>
                    <a:pt x="35945" y="29319"/>
                  </a:moveTo>
                  <a:lnTo>
                    <a:pt x="36146" y="29720"/>
                  </a:lnTo>
                  <a:lnTo>
                    <a:pt x="35945" y="29720"/>
                  </a:lnTo>
                  <a:lnTo>
                    <a:pt x="35744" y="29520"/>
                  </a:lnTo>
                  <a:lnTo>
                    <a:pt x="35945" y="29319"/>
                  </a:lnTo>
                  <a:close/>
                  <a:moveTo>
                    <a:pt x="33736" y="29520"/>
                  </a:moveTo>
                  <a:lnTo>
                    <a:pt x="33937" y="29921"/>
                  </a:lnTo>
                  <a:lnTo>
                    <a:pt x="33334" y="29921"/>
                  </a:lnTo>
                  <a:lnTo>
                    <a:pt x="33736" y="29520"/>
                  </a:lnTo>
                  <a:close/>
                  <a:moveTo>
                    <a:pt x="34740" y="29520"/>
                  </a:moveTo>
                  <a:lnTo>
                    <a:pt x="34740" y="29921"/>
                  </a:lnTo>
                  <a:lnTo>
                    <a:pt x="34338" y="30122"/>
                  </a:lnTo>
                  <a:lnTo>
                    <a:pt x="34138" y="29921"/>
                  </a:lnTo>
                  <a:lnTo>
                    <a:pt x="34338" y="29520"/>
                  </a:lnTo>
                  <a:close/>
                  <a:moveTo>
                    <a:pt x="29720" y="29921"/>
                  </a:moveTo>
                  <a:lnTo>
                    <a:pt x="29720" y="30323"/>
                  </a:lnTo>
                  <a:lnTo>
                    <a:pt x="29519" y="30122"/>
                  </a:lnTo>
                  <a:lnTo>
                    <a:pt x="29519" y="29921"/>
                  </a:lnTo>
                  <a:close/>
                  <a:moveTo>
                    <a:pt x="34138" y="30122"/>
                  </a:moveTo>
                  <a:lnTo>
                    <a:pt x="33736" y="30524"/>
                  </a:lnTo>
                  <a:lnTo>
                    <a:pt x="33736" y="30323"/>
                  </a:lnTo>
                  <a:lnTo>
                    <a:pt x="34138" y="30122"/>
                  </a:lnTo>
                  <a:close/>
                  <a:moveTo>
                    <a:pt x="29921" y="30323"/>
                  </a:moveTo>
                  <a:lnTo>
                    <a:pt x="30121" y="30524"/>
                  </a:lnTo>
                  <a:lnTo>
                    <a:pt x="29921" y="30524"/>
                  </a:lnTo>
                  <a:lnTo>
                    <a:pt x="29720" y="30724"/>
                  </a:lnTo>
                  <a:lnTo>
                    <a:pt x="29519" y="30724"/>
                  </a:lnTo>
                  <a:lnTo>
                    <a:pt x="29921" y="30323"/>
                  </a:lnTo>
                  <a:close/>
                  <a:moveTo>
                    <a:pt x="29720" y="30925"/>
                  </a:moveTo>
                  <a:lnTo>
                    <a:pt x="30121" y="31126"/>
                  </a:lnTo>
                  <a:lnTo>
                    <a:pt x="29720" y="31126"/>
                  </a:lnTo>
                  <a:lnTo>
                    <a:pt x="29720" y="30925"/>
                  </a:lnTo>
                  <a:close/>
                  <a:moveTo>
                    <a:pt x="263862" y="31126"/>
                  </a:moveTo>
                  <a:lnTo>
                    <a:pt x="264063" y="31327"/>
                  </a:lnTo>
                  <a:lnTo>
                    <a:pt x="263661" y="31126"/>
                  </a:lnTo>
                  <a:close/>
                  <a:moveTo>
                    <a:pt x="264866" y="31728"/>
                  </a:moveTo>
                  <a:lnTo>
                    <a:pt x="264866" y="31929"/>
                  </a:lnTo>
                  <a:lnTo>
                    <a:pt x="264665" y="31728"/>
                  </a:lnTo>
                  <a:close/>
                  <a:moveTo>
                    <a:pt x="34941" y="31929"/>
                  </a:moveTo>
                  <a:lnTo>
                    <a:pt x="34941" y="32130"/>
                  </a:lnTo>
                  <a:lnTo>
                    <a:pt x="34138" y="32130"/>
                  </a:lnTo>
                  <a:lnTo>
                    <a:pt x="34740" y="31929"/>
                  </a:lnTo>
                  <a:close/>
                  <a:moveTo>
                    <a:pt x="32933" y="32732"/>
                  </a:moveTo>
                  <a:lnTo>
                    <a:pt x="33134" y="32933"/>
                  </a:lnTo>
                  <a:lnTo>
                    <a:pt x="33134" y="33134"/>
                  </a:lnTo>
                  <a:lnTo>
                    <a:pt x="32531" y="32933"/>
                  </a:lnTo>
                  <a:lnTo>
                    <a:pt x="32732" y="32933"/>
                  </a:lnTo>
                  <a:lnTo>
                    <a:pt x="32933" y="32732"/>
                  </a:lnTo>
                  <a:close/>
                  <a:moveTo>
                    <a:pt x="34338" y="32933"/>
                  </a:moveTo>
                  <a:lnTo>
                    <a:pt x="34338" y="33134"/>
                  </a:lnTo>
                  <a:lnTo>
                    <a:pt x="34138" y="33134"/>
                  </a:lnTo>
                  <a:lnTo>
                    <a:pt x="34138" y="32933"/>
                  </a:lnTo>
                  <a:close/>
                  <a:moveTo>
                    <a:pt x="258842" y="32933"/>
                  </a:moveTo>
                  <a:lnTo>
                    <a:pt x="258842" y="33134"/>
                  </a:lnTo>
                  <a:lnTo>
                    <a:pt x="258641" y="32933"/>
                  </a:lnTo>
                  <a:close/>
                  <a:moveTo>
                    <a:pt x="32130" y="33335"/>
                  </a:moveTo>
                  <a:lnTo>
                    <a:pt x="32330" y="33536"/>
                  </a:lnTo>
                  <a:lnTo>
                    <a:pt x="32130" y="33736"/>
                  </a:lnTo>
                  <a:lnTo>
                    <a:pt x="31527" y="33937"/>
                  </a:lnTo>
                  <a:lnTo>
                    <a:pt x="31125" y="33536"/>
                  </a:lnTo>
                  <a:lnTo>
                    <a:pt x="32130" y="33335"/>
                  </a:lnTo>
                  <a:close/>
                  <a:moveTo>
                    <a:pt x="35543" y="33736"/>
                  </a:moveTo>
                  <a:lnTo>
                    <a:pt x="35744" y="33937"/>
                  </a:lnTo>
                  <a:lnTo>
                    <a:pt x="35744" y="34138"/>
                  </a:lnTo>
                  <a:lnTo>
                    <a:pt x="35543" y="33736"/>
                  </a:lnTo>
                  <a:close/>
                  <a:moveTo>
                    <a:pt x="30925" y="34138"/>
                  </a:moveTo>
                  <a:lnTo>
                    <a:pt x="30925" y="34339"/>
                  </a:lnTo>
                  <a:lnTo>
                    <a:pt x="30121" y="34339"/>
                  </a:lnTo>
                  <a:lnTo>
                    <a:pt x="30322" y="34138"/>
                  </a:lnTo>
                  <a:close/>
                  <a:moveTo>
                    <a:pt x="32531" y="33937"/>
                  </a:moveTo>
                  <a:lnTo>
                    <a:pt x="33134" y="34138"/>
                  </a:lnTo>
                  <a:lnTo>
                    <a:pt x="32933" y="34339"/>
                  </a:lnTo>
                  <a:lnTo>
                    <a:pt x="32531" y="34339"/>
                  </a:lnTo>
                  <a:lnTo>
                    <a:pt x="32531" y="33937"/>
                  </a:lnTo>
                  <a:close/>
                  <a:moveTo>
                    <a:pt x="263059" y="34138"/>
                  </a:moveTo>
                  <a:lnTo>
                    <a:pt x="263059" y="34339"/>
                  </a:lnTo>
                  <a:lnTo>
                    <a:pt x="262858" y="34540"/>
                  </a:lnTo>
                  <a:lnTo>
                    <a:pt x="262657" y="34339"/>
                  </a:lnTo>
                  <a:lnTo>
                    <a:pt x="263059" y="34138"/>
                  </a:lnTo>
                  <a:close/>
                  <a:moveTo>
                    <a:pt x="32130" y="34941"/>
                  </a:moveTo>
                  <a:lnTo>
                    <a:pt x="31929" y="35142"/>
                  </a:lnTo>
                  <a:lnTo>
                    <a:pt x="31728" y="34941"/>
                  </a:lnTo>
                  <a:close/>
                  <a:moveTo>
                    <a:pt x="31728" y="35343"/>
                  </a:moveTo>
                  <a:lnTo>
                    <a:pt x="31527" y="35544"/>
                  </a:lnTo>
                  <a:lnTo>
                    <a:pt x="31326" y="35343"/>
                  </a:lnTo>
                  <a:close/>
                  <a:moveTo>
                    <a:pt x="32130" y="35745"/>
                  </a:moveTo>
                  <a:lnTo>
                    <a:pt x="32130" y="35945"/>
                  </a:lnTo>
                  <a:lnTo>
                    <a:pt x="31728" y="36146"/>
                  </a:lnTo>
                  <a:lnTo>
                    <a:pt x="31728" y="35745"/>
                  </a:lnTo>
                  <a:close/>
                  <a:moveTo>
                    <a:pt x="30322" y="35945"/>
                  </a:moveTo>
                  <a:lnTo>
                    <a:pt x="29921" y="36347"/>
                  </a:lnTo>
                  <a:lnTo>
                    <a:pt x="29921" y="35945"/>
                  </a:lnTo>
                  <a:close/>
                  <a:moveTo>
                    <a:pt x="263059" y="36146"/>
                  </a:moveTo>
                  <a:lnTo>
                    <a:pt x="263260" y="36347"/>
                  </a:lnTo>
                  <a:lnTo>
                    <a:pt x="262858" y="36347"/>
                  </a:lnTo>
                  <a:lnTo>
                    <a:pt x="262858" y="36146"/>
                  </a:lnTo>
                  <a:close/>
                  <a:moveTo>
                    <a:pt x="32130" y="36146"/>
                  </a:moveTo>
                  <a:lnTo>
                    <a:pt x="31929" y="36548"/>
                  </a:lnTo>
                  <a:lnTo>
                    <a:pt x="31929" y="36146"/>
                  </a:lnTo>
                  <a:close/>
                  <a:moveTo>
                    <a:pt x="29720" y="35945"/>
                  </a:moveTo>
                  <a:lnTo>
                    <a:pt x="29519" y="36347"/>
                  </a:lnTo>
                  <a:lnTo>
                    <a:pt x="29720" y="36548"/>
                  </a:lnTo>
                  <a:lnTo>
                    <a:pt x="30523" y="36749"/>
                  </a:lnTo>
                  <a:lnTo>
                    <a:pt x="29921" y="36749"/>
                  </a:lnTo>
                  <a:lnTo>
                    <a:pt x="29318" y="36548"/>
                  </a:lnTo>
                  <a:lnTo>
                    <a:pt x="29117" y="36347"/>
                  </a:lnTo>
                  <a:lnTo>
                    <a:pt x="28917" y="36146"/>
                  </a:lnTo>
                  <a:lnTo>
                    <a:pt x="29117" y="36146"/>
                  </a:lnTo>
                  <a:lnTo>
                    <a:pt x="29720" y="35945"/>
                  </a:lnTo>
                  <a:close/>
                  <a:moveTo>
                    <a:pt x="32330" y="36949"/>
                  </a:moveTo>
                  <a:lnTo>
                    <a:pt x="32330" y="37150"/>
                  </a:lnTo>
                  <a:lnTo>
                    <a:pt x="31929" y="37150"/>
                  </a:lnTo>
                  <a:lnTo>
                    <a:pt x="32330" y="36949"/>
                  </a:lnTo>
                  <a:close/>
                  <a:moveTo>
                    <a:pt x="30121" y="37150"/>
                  </a:moveTo>
                  <a:lnTo>
                    <a:pt x="30121" y="37351"/>
                  </a:lnTo>
                  <a:lnTo>
                    <a:pt x="29921" y="37351"/>
                  </a:lnTo>
                  <a:lnTo>
                    <a:pt x="29921" y="37150"/>
                  </a:lnTo>
                  <a:close/>
                  <a:moveTo>
                    <a:pt x="263661" y="37150"/>
                  </a:moveTo>
                  <a:lnTo>
                    <a:pt x="263260" y="37351"/>
                  </a:lnTo>
                  <a:lnTo>
                    <a:pt x="263059" y="37150"/>
                  </a:lnTo>
                  <a:close/>
                  <a:moveTo>
                    <a:pt x="28314" y="37150"/>
                  </a:moveTo>
                  <a:lnTo>
                    <a:pt x="28113" y="37552"/>
                  </a:lnTo>
                  <a:lnTo>
                    <a:pt x="27913" y="37351"/>
                  </a:lnTo>
                  <a:lnTo>
                    <a:pt x="27913" y="37150"/>
                  </a:lnTo>
                  <a:close/>
                  <a:moveTo>
                    <a:pt x="28515" y="37351"/>
                  </a:moveTo>
                  <a:lnTo>
                    <a:pt x="28917" y="37552"/>
                  </a:lnTo>
                  <a:lnTo>
                    <a:pt x="28515" y="37552"/>
                  </a:lnTo>
                  <a:lnTo>
                    <a:pt x="28515" y="37351"/>
                  </a:lnTo>
                  <a:close/>
                  <a:moveTo>
                    <a:pt x="29720" y="37351"/>
                  </a:moveTo>
                  <a:lnTo>
                    <a:pt x="29519" y="37552"/>
                  </a:lnTo>
                  <a:lnTo>
                    <a:pt x="29318" y="37552"/>
                  </a:lnTo>
                  <a:lnTo>
                    <a:pt x="29318" y="37351"/>
                  </a:lnTo>
                  <a:close/>
                  <a:moveTo>
                    <a:pt x="31326" y="37150"/>
                  </a:moveTo>
                  <a:lnTo>
                    <a:pt x="31125" y="37351"/>
                  </a:lnTo>
                  <a:lnTo>
                    <a:pt x="30925" y="37552"/>
                  </a:lnTo>
                  <a:lnTo>
                    <a:pt x="30925" y="37351"/>
                  </a:lnTo>
                  <a:lnTo>
                    <a:pt x="31326" y="37150"/>
                  </a:lnTo>
                  <a:close/>
                  <a:moveTo>
                    <a:pt x="27511" y="37552"/>
                  </a:moveTo>
                  <a:lnTo>
                    <a:pt x="27511" y="37753"/>
                  </a:lnTo>
                  <a:lnTo>
                    <a:pt x="27310" y="37753"/>
                  </a:lnTo>
                  <a:lnTo>
                    <a:pt x="27511" y="37552"/>
                  </a:lnTo>
                  <a:close/>
                  <a:moveTo>
                    <a:pt x="31125" y="37753"/>
                  </a:moveTo>
                  <a:lnTo>
                    <a:pt x="31125" y="37953"/>
                  </a:lnTo>
                  <a:lnTo>
                    <a:pt x="30925" y="37753"/>
                  </a:lnTo>
                  <a:close/>
                  <a:moveTo>
                    <a:pt x="27511" y="37953"/>
                  </a:moveTo>
                  <a:lnTo>
                    <a:pt x="27712" y="38154"/>
                  </a:lnTo>
                  <a:lnTo>
                    <a:pt x="27511" y="38154"/>
                  </a:lnTo>
                  <a:lnTo>
                    <a:pt x="27511" y="37953"/>
                  </a:lnTo>
                  <a:close/>
                  <a:moveTo>
                    <a:pt x="26507" y="38154"/>
                  </a:moveTo>
                  <a:lnTo>
                    <a:pt x="26708" y="38355"/>
                  </a:lnTo>
                  <a:lnTo>
                    <a:pt x="26507" y="38556"/>
                  </a:lnTo>
                  <a:lnTo>
                    <a:pt x="26306" y="38154"/>
                  </a:lnTo>
                  <a:close/>
                  <a:moveTo>
                    <a:pt x="259846" y="27311"/>
                  </a:moveTo>
                  <a:lnTo>
                    <a:pt x="260047" y="27511"/>
                  </a:lnTo>
                  <a:lnTo>
                    <a:pt x="260448" y="28114"/>
                  </a:lnTo>
                  <a:lnTo>
                    <a:pt x="260850" y="28716"/>
                  </a:lnTo>
                  <a:lnTo>
                    <a:pt x="261653" y="29118"/>
                  </a:lnTo>
                  <a:lnTo>
                    <a:pt x="261854" y="28515"/>
                  </a:lnTo>
                  <a:lnTo>
                    <a:pt x="262055" y="29118"/>
                  </a:lnTo>
                  <a:lnTo>
                    <a:pt x="262055" y="29520"/>
                  </a:lnTo>
                  <a:lnTo>
                    <a:pt x="262256" y="29720"/>
                  </a:lnTo>
                  <a:lnTo>
                    <a:pt x="262457" y="29319"/>
                  </a:lnTo>
                  <a:lnTo>
                    <a:pt x="263059" y="28917"/>
                  </a:lnTo>
                  <a:lnTo>
                    <a:pt x="262858" y="28917"/>
                  </a:lnTo>
                  <a:lnTo>
                    <a:pt x="262858" y="28716"/>
                  </a:lnTo>
                  <a:lnTo>
                    <a:pt x="263059" y="28917"/>
                  </a:lnTo>
                  <a:lnTo>
                    <a:pt x="263661" y="28515"/>
                  </a:lnTo>
                  <a:lnTo>
                    <a:pt x="263862" y="28515"/>
                  </a:lnTo>
                  <a:lnTo>
                    <a:pt x="264063" y="28716"/>
                  </a:lnTo>
                  <a:lnTo>
                    <a:pt x="264063" y="28917"/>
                  </a:lnTo>
                  <a:lnTo>
                    <a:pt x="263862" y="29118"/>
                  </a:lnTo>
                  <a:lnTo>
                    <a:pt x="263661" y="29319"/>
                  </a:lnTo>
                  <a:lnTo>
                    <a:pt x="263059" y="29520"/>
                  </a:lnTo>
                  <a:lnTo>
                    <a:pt x="263260" y="29720"/>
                  </a:lnTo>
                  <a:lnTo>
                    <a:pt x="263059" y="29921"/>
                  </a:lnTo>
                  <a:lnTo>
                    <a:pt x="262055" y="30122"/>
                  </a:lnTo>
                  <a:lnTo>
                    <a:pt x="261252" y="30323"/>
                  </a:lnTo>
                  <a:lnTo>
                    <a:pt x="261452" y="30524"/>
                  </a:lnTo>
                  <a:lnTo>
                    <a:pt x="262055" y="30524"/>
                  </a:lnTo>
                  <a:lnTo>
                    <a:pt x="261653" y="30724"/>
                  </a:lnTo>
                  <a:lnTo>
                    <a:pt x="261854" y="30724"/>
                  </a:lnTo>
                  <a:lnTo>
                    <a:pt x="263059" y="30323"/>
                  </a:lnTo>
                  <a:lnTo>
                    <a:pt x="263260" y="30524"/>
                  </a:lnTo>
                  <a:lnTo>
                    <a:pt x="263260" y="30925"/>
                  </a:lnTo>
                  <a:lnTo>
                    <a:pt x="262858" y="31327"/>
                  </a:lnTo>
                  <a:lnTo>
                    <a:pt x="262657" y="31528"/>
                  </a:lnTo>
                  <a:lnTo>
                    <a:pt x="262457" y="31528"/>
                  </a:lnTo>
                  <a:lnTo>
                    <a:pt x="263260" y="31929"/>
                  </a:lnTo>
                  <a:lnTo>
                    <a:pt x="263260" y="32130"/>
                  </a:lnTo>
                  <a:lnTo>
                    <a:pt x="263260" y="32331"/>
                  </a:lnTo>
                  <a:lnTo>
                    <a:pt x="262858" y="32130"/>
                  </a:lnTo>
                  <a:lnTo>
                    <a:pt x="262055" y="32732"/>
                  </a:lnTo>
                  <a:lnTo>
                    <a:pt x="262858" y="32732"/>
                  </a:lnTo>
                  <a:lnTo>
                    <a:pt x="262457" y="33134"/>
                  </a:lnTo>
                  <a:lnTo>
                    <a:pt x="263059" y="33134"/>
                  </a:lnTo>
                  <a:lnTo>
                    <a:pt x="263260" y="33335"/>
                  </a:lnTo>
                  <a:lnTo>
                    <a:pt x="263260" y="33736"/>
                  </a:lnTo>
                  <a:lnTo>
                    <a:pt x="262657" y="33536"/>
                  </a:lnTo>
                  <a:lnTo>
                    <a:pt x="262256" y="33536"/>
                  </a:lnTo>
                  <a:lnTo>
                    <a:pt x="262055" y="33937"/>
                  </a:lnTo>
                  <a:lnTo>
                    <a:pt x="262055" y="34339"/>
                  </a:lnTo>
                  <a:lnTo>
                    <a:pt x="262256" y="35343"/>
                  </a:lnTo>
                  <a:lnTo>
                    <a:pt x="262256" y="35945"/>
                  </a:lnTo>
                  <a:lnTo>
                    <a:pt x="262256" y="36347"/>
                  </a:lnTo>
                  <a:lnTo>
                    <a:pt x="261854" y="38154"/>
                  </a:lnTo>
                  <a:lnTo>
                    <a:pt x="261653" y="38556"/>
                  </a:lnTo>
                  <a:lnTo>
                    <a:pt x="261252" y="38556"/>
                  </a:lnTo>
                  <a:lnTo>
                    <a:pt x="261051" y="38355"/>
                  </a:lnTo>
                  <a:lnTo>
                    <a:pt x="260850" y="37953"/>
                  </a:lnTo>
                  <a:lnTo>
                    <a:pt x="260448" y="36548"/>
                  </a:lnTo>
                  <a:lnTo>
                    <a:pt x="259444" y="33134"/>
                  </a:lnTo>
                  <a:lnTo>
                    <a:pt x="258842" y="32130"/>
                  </a:lnTo>
                  <a:lnTo>
                    <a:pt x="258641" y="31929"/>
                  </a:lnTo>
                  <a:lnTo>
                    <a:pt x="258240" y="31929"/>
                  </a:lnTo>
                  <a:lnTo>
                    <a:pt x="258440" y="31728"/>
                  </a:lnTo>
                  <a:lnTo>
                    <a:pt x="258240" y="31728"/>
                  </a:lnTo>
                  <a:lnTo>
                    <a:pt x="258039" y="31528"/>
                  </a:lnTo>
                  <a:lnTo>
                    <a:pt x="258039" y="31126"/>
                  </a:lnTo>
                  <a:lnTo>
                    <a:pt x="257838" y="30925"/>
                  </a:lnTo>
                  <a:lnTo>
                    <a:pt x="258240" y="30724"/>
                  </a:lnTo>
                  <a:lnTo>
                    <a:pt x="258440" y="30724"/>
                  </a:lnTo>
                  <a:lnTo>
                    <a:pt x="258440" y="31126"/>
                  </a:lnTo>
                  <a:lnTo>
                    <a:pt x="258039" y="31126"/>
                  </a:lnTo>
                  <a:lnTo>
                    <a:pt x="258641" y="31528"/>
                  </a:lnTo>
                  <a:lnTo>
                    <a:pt x="258842" y="31327"/>
                  </a:lnTo>
                  <a:lnTo>
                    <a:pt x="258842" y="30925"/>
                  </a:lnTo>
                  <a:lnTo>
                    <a:pt x="258440" y="30323"/>
                  </a:lnTo>
                  <a:lnTo>
                    <a:pt x="258240" y="29921"/>
                  </a:lnTo>
                  <a:lnTo>
                    <a:pt x="258039" y="29520"/>
                  </a:lnTo>
                  <a:lnTo>
                    <a:pt x="258240" y="29319"/>
                  </a:lnTo>
                  <a:lnTo>
                    <a:pt x="258440" y="29319"/>
                  </a:lnTo>
                  <a:lnTo>
                    <a:pt x="259244" y="29520"/>
                  </a:lnTo>
                  <a:lnTo>
                    <a:pt x="258240" y="29118"/>
                  </a:lnTo>
                  <a:lnTo>
                    <a:pt x="258039" y="28716"/>
                  </a:lnTo>
                  <a:lnTo>
                    <a:pt x="258039" y="28515"/>
                  </a:lnTo>
                  <a:lnTo>
                    <a:pt x="258240" y="28515"/>
                  </a:lnTo>
                  <a:lnTo>
                    <a:pt x="259043" y="29118"/>
                  </a:lnTo>
                  <a:lnTo>
                    <a:pt x="259444" y="28917"/>
                  </a:lnTo>
                  <a:lnTo>
                    <a:pt x="259444" y="28716"/>
                  </a:lnTo>
                  <a:lnTo>
                    <a:pt x="259444" y="28515"/>
                  </a:lnTo>
                  <a:lnTo>
                    <a:pt x="259244" y="28315"/>
                  </a:lnTo>
                  <a:lnTo>
                    <a:pt x="258641" y="28114"/>
                  </a:lnTo>
                  <a:lnTo>
                    <a:pt x="258039" y="28315"/>
                  </a:lnTo>
                  <a:lnTo>
                    <a:pt x="259645" y="27311"/>
                  </a:lnTo>
                  <a:close/>
                  <a:moveTo>
                    <a:pt x="27712" y="38757"/>
                  </a:moveTo>
                  <a:lnTo>
                    <a:pt x="27913" y="38957"/>
                  </a:lnTo>
                  <a:lnTo>
                    <a:pt x="27913" y="39158"/>
                  </a:lnTo>
                  <a:lnTo>
                    <a:pt x="27712" y="39158"/>
                  </a:lnTo>
                  <a:lnTo>
                    <a:pt x="27712" y="38957"/>
                  </a:lnTo>
                  <a:lnTo>
                    <a:pt x="27712" y="38757"/>
                  </a:lnTo>
                  <a:close/>
                  <a:moveTo>
                    <a:pt x="261252" y="38957"/>
                  </a:moveTo>
                  <a:lnTo>
                    <a:pt x="261252" y="39158"/>
                  </a:lnTo>
                  <a:lnTo>
                    <a:pt x="261051" y="39158"/>
                  </a:lnTo>
                  <a:lnTo>
                    <a:pt x="261252" y="38957"/>
                  </a:lnTo>
                  <a:close/>
                  <a:moveTo>
                    <a:pt x="262457" y="38957"/>
                  </a:moveTo>
                  <a:lnTo>
                    <a:pt x="262256" y="39158"/>
                  </a:lnTo>
                  <a:lnTo>
                    <a:pt x="262256" y="38957"/>
                  </a:lnTo>
                  <a:close/>
                  <a:moveTo>
                    <a:pt x="262657" y="39359"/>
                  </a:moveTo>
                  <a:lnTo>
                    <a:pt x="262858" y="39560"/>
                  </a:lnTo>
                  <a:lnTo>
                    <a:pt x="262457" y="39560"/>
                  </a:lnTo>
                  <a:lnTo>
                    <a:pt x="262657" y="39359"/>
                  </a:lnTo>
                  <a:close/>
                  <a:moveTo>
                    <a:pt x="27511" y="39158"/>
                  </a:moveTo>
                  <a:lnTo>
                    <a:pt x="27712" y="39359"/>
                  </a:lnTo>
                  <a:lnTo>
                    <a:pt x="27913" y="39761"/>
                  </a:lnTo>
                  <a:lnTo>
                    <a:pt x="27712" y="39761"/>
                  </a:lnTo>
                  <a:lnTo>
                    <a:pt x="27712" y="40162"/>
                  </a:lnTo>
                  <a:lnTo>
                    <a:pt x="27511" y="40162"/>
                  </a:lnTo>
                  <a:lnTo>
                    <a:pt x="27310" y="39961"/>
                  </a:lnTo>
                  <a:lnTo>
                    <a:pt x="27712" y="39761"/>
                  </a:lnTo>
                  <a:lnTo>
                    <a:pt x="27109" y="39761"/>
                  </a:lnTo>
                  <a:lnTo>
                    <a:pt x="27511" y="39158"/>
                  </a:lnTo>
                  <a:close/>
                  <a:moveTo>
                    <a:pt x="262256" y="39359"/>
                  </a:moveTo>
                  <a:lnTo>
                    <a:pt x="262256" y="39560"/>
                  </a:lnTo>
                  <a:lnTo>
                    <a:pt x="262055" y="39761"/>
                  </a:lnTo>
                  <a:lnTo>
                    <a:pt x="262055" y="39961"/>
                  </a:lnTo>
                  <a:lnTo>
                    <a:pt x="262256" y="40162"/>
                  </a:lnTo>
                  <a:lnTo>
                    <a:pt x="261854" y="40162"/>
                  </a:lnTo>
                  <a:lnTo>
                    <a:pt x="261854" y="39761"/>
                  </a:lnTo>
                  <a:lnTo>
                    <a:pt x="262055" y="39761"/>
                  </a:lnTo>
                  <a:lnTo>
                    <a:pt x="261854" y="39560"/>
                  </a:lnTo>
                  <a:lnTo>
                    <a:pt x="261854" y="39359"/>
                  </a:lnTo>
                  <a:close/>
                  <a:moveTo>
                    <a:pt x="263260" y="40162"/>
                  </a:moveTo>
                  <a:lnTo>
                    <a:pt x="263260" y="40363"/>
                  </a:lnTo>
                  <a:lnTo>
                    <a:pt x="263059" y="40363"/>
                  </a:lnTo>
                  <a:lnTo>
                    <a:pt x="263059" y="40162"/>
                  </a:lnTo>
                  <a:close/>
                  <a:moveTo>
                    <a:pt x="25101" y="39560"/>
                  </a:moveTo>
                  <a:lnTo>
                    <a:pt x="25302" y="39961"/>
                  </a:lnTo>
                  <a:lnTo>
                    <a:pt x="25302" y="40363"/>
                  </a:lnTo>
                  <a:lnTo>
                    <a:pt x="24900" y="40564"/>
                  </a:lnTo>
                  <a:lnTo>
                    <a:pt x="24900" y="40564"/>
                  </a:lnTo>
                  <a:lnTo>
                    <a:pt x="25101" y="39761"/>
                  </a:lnTo>
                  <a:lnTo>
                    <a:pt x="25101" y="39560"/>
                  </a:lnTo>
                  <a:close/>
                  <a:moveTo>
                    <a:pt x="25302" y="40564"/>
                  </a:moveTo>
                  <a:lnTo>
                    <a:pt x="25101" y="40765"/>
                  </a:lnTo>
                  <a:lnTo>
                    <a:pt x="25101" y="40564"/>
                  </a:lnTo>
                  <a:close/>
                  <a:moveTo>
                    <a:pt x="263862" y="40564"/>
                  </a:moveTo>
                  <a:lnTo>
                    <a:pt x="264063" y="40765"/>
                  </a:lnTo>
                  <a:lnTo>
                    <a:pt x="263661" y="40765"/>
                  </a:lnTo>
                  <a:lnTo>
                    <a:pt x="263862" y="40564"/>
                  </a:lnTo>
                  <a:close/>
                  <a:moveTo>
                    <a:pt x="31728" y="40765"/>
                  </a:moveTo>
                  <a:lnTo>
                    <a:pt x="31728" y="41166"/>
                  </a:lnTo>
                  <a:lnTo>
                    <a:pt x="31527" y="41166"/>
                  </a:lnTo>
                  <a:lnTo>
                    <a:pt x="31728" y="40765"/>
                  </a:lnTo>
                  <a:close/>
                  <a:moveTo>
                    <a:pt x="31125" y="40966"/>
                  </a:moveTo>
                  <a:lnTo>
                    <a:pt x="31125" y="41166"/>
                  </a:lnTo>
                  <a:lnTo>
                    <a:pt x="30925" y="41166"/>
                  </a:lnTo>
                  <a:lnTo>
                    <a:pt x="30523" y="41367"/>
                  </a:lnTo>
                  <a:lnTo>
                    <a:pt x="30724" y="40966"/>
                  </a:lnTo>
                  <a:close/>
                  <a:moveTo>
                    <a:pt x="260850" y="40966"/>
                  </a:moveTo>
                  <a:lnTo>
                    <a:pt x="261252" y="41166"/>
                  </a:lnTo>
                  <a:lnTo>
                    <a:pt x="261452" y="41166"/>
                  </a:lnTo>
                  <a:lnTo>
                    <a:pt x="261252" y="41367"/>
                  </a:lnTo>
                  <a:lnTo>
                    <a:pt x="260850" y="41367"/>
                  </a:lnTo>
                  <a:lnTo>
                    <a:pt x="260850" y="40966"/>
                  </a:lnTo>
                  <a:close/>
                  <a:moveTo>
                    <a:pt x="266673" y="41367"/>
                  </a:moveTo>
                  <a:lnTo>
                    <a:pt x="266714" y="41407"/>
                  </a:lnTo>
                  <a:lnTo>
                    <a:pt x="266740" y="41367"/>
                  </a:lnTo>
                  <a:close/>
                  <a:moveTo>
                    <a:pt x="21487" y="40765"/>
                  </a:moveTo>
                  <a:lnTo>
                    <a:pt x="21688" y="40966"/>
                  </a:lnTo>
                  <a:lnTo>
                    <a:pt x="21888" y="41568"/>
                  </a:lnTo>
                  <a:lnTo>
                    <a:pt x="21688" y="41568"/>
                  </a:lnTo>
                  <a:lnTo>
                    <a:pt x="21487" y="41367"/>
                  </a:lnTo>
                  <a:lnTo>
                    <a:pt x="21286" y="40765"/>
                  </a:lnTo>
                  <a:close/>
                  <a:moveTo>
                    <a:pt x="27109" y="40162"/>
                  </a:moveTo>
                  <a:lnTo>
                    <a:pt x="27712" y="40363"/>
                  </a:lnTo>
                  <a:lnTo>
                    <a:pt x="27712" y="40765"/>
                  </a:lnTo>
                  <a:lnTo>
                    <a:pt x="27511" y="40966"/>
                  </a:lnTo>
                  <a:lnTo>
                    <a:pt x="27109" y="40765"/>
                  </a:lnTo>
                  <a:lnTo>
                    <a:pt x="26909" y="40564"/>
                  </a:lnTo>
                  <a:lnTo>
                    <a:pt x="26708" y="40564"/>
                  </a:lnTo>
                  <a:lnTo>
                    <a:pt x="26909" y="41568"/>
                  </a:lnTo>
                  <a:lnTo>
                    <a:pt x="26708" y="41568"/>
                  </a:lnTo>
                  <a:lnTo>
                    <a:pt x="26507" y="41367"/>
                  </a:lnTo>
                  <a:lnTo>
                    <a:pt x="26507" y="40765"/>
                  </a:lnTo>
                  <a:lnTo>
                    <a:pt x="26507" y="40564"/>
                  </a:lnTo>
                  <a:lnTo>
                    <a:pt x="26708" y="40363"/>
                  </a:lnTo>
                  <a:lnTo>
                    <a:pt x="27109" y="40162"/>
                  </a:lnTo>
                  <a:close/>
                  <a:moveTo>
                    <a:pt x="20081" y="41166"/>
                  </a:moveTo>
                  <a:lnTo>
                    <a:pt x="20683" y="41367"/>
                  </a:lnTo>
                  <a:lnTo>
                    <a:pt x="20483" y="41769"/>
                  </a:lnTo>
                  <a:lnTo>
                    <a:pt x="19880" y="41568"/>
                  </a:lnTo>
                  <a:lnTo>
                    <a:pt x="20081" y="41367"/>
                  </a:lnTo>
                  <a:lnTo>
                    <a:pt x="20081" y="41166"/>
                  </a:lnTo>
                  <a:close/>
                  <a:moveTo>
                    <a:pt x="23495" y="41166"/>
                  </a:moveTo>
                  <a:lnTo>
                    <a:pt x="23896" y="41568"/>
                  </a:lnTo>
                  <a:lnTo>
                    <a:pt x="23896" y="41769"/>
                  </a:lnTo>
                  <a:lnTo>
                    <a:pt x="23696" y="41769"/>
                  </a:lnTo>
                  <a:lnTo>
                    <a:pt x="22892" y="41367"/>
                  </a:lnTo>
                  <a:lnTo>
                    <a:pt x="23093" y="41166"/>
                  </a:lnTo>
                  <a:close/>
                  <a:moveTo>
                    <a:pt x="22491" y="41568"/>
                  </a:moveTo>
                  <a:lnTo>
                    <a:pt x="22892" y="41769"/>
                  </a:lnTo>
                  <a:lnTo>
                    <a:pt x="22892" y="41970"/>
                  </a:lnTo>
                  <a:lnTo>
                    <a:pt x="22089" y="42170"/>
                  </a:lnTo>
                  <a:lnTo>
                    <a:pt x="22089" y="42170"/>
                  </a:lnTo>
                  <a:lnTo>
                    <a:pt x="22290" y="41769"/>
                  </a:lnTo>
                  <a:lnTo>
                    <a:pt x="22491" y="41568"/>
                  </a:lnTo>
                  <a:close/>
                  <a:moveTo>
                    <a:pt x="19077" y="40966"/>
                  </a:moveTo>
                  <a:lnTo>
                    <a:pt x="19278" y="41166"/>
                  </a:lnTo>
                  <a:lnTo>
                    <a:pt x="19278" y="41769"/>
                  </a:lnTo>
                  <a:lnTo>
                    <a:pt x="19278" y="42371"/>
                  </a:lnTo>
                  <a:lnTo>
                    <a:pt x="18073" y="42371"/>
                  </a:lnTo>
                  <a:lnTo>
                    <a:pt x="17872" y="41970"/>
                  </a:lnTo>
                  <a:lnTo>
                    <a:pt x="17872" y="41769"/>
                  </a:lnTo>
                  <a:lnTo>
                    <a:pt x="18274" y="41769"/>
                  </a:lnTo>
                  <a:lnTo>
                    <a:pt x="18876" y="40966"/>
                  </a:lnTo>
                  <a:close/>
                  <a:moveTo>
                    <a:pt x="264465" y="41769"/>
                  </a:moveTo>
                  <a:lnTo>
                    <a:pt x="264665" y="41970"/>
                  </a:lnTo>
                  <a:lnTo>
                    <a:pt x="264866" y="42170"/>
                  </a:lnTo>
                  <a:lnTo>
                    <a:pt x="264866" y="42371"/>
                  </a:lnTo>
                  <a:lnTo>
                    <a:pt x="264665" y="42371"/>
                  </a:lnTo>
                  <a:lnTo>
                    <a:pt x="264465" y="42170"/>
                  </a:lnTo>
                  <a:lnTo>
                    <a:pt x="264465" y="41769"/>
                  </a:lnTo>
                  <a:close/>
                  <a:moveTo>
                    <a:pt x="266673" y="42170"/>
                  </a:moveTo>
                  <a:lnTo>
                    <a:pt x="266673" y="42371"/>
                  </a:lnTo>
                  <a:lnTo>
                    <a:pt x="266272" y="42371"/>
                  </a:lnTo>
                  <a:lnTo>
                    <a:pt x="266673" y="42170"/>
                  </a:lnTo>
                  <a:close/>
                  <a:moveTo>
                    <a:pt x="267075" y="41568"/>
                  </a:moveTo>
                  <a:lnTo>
                    <a:pt x="267276" y="41970"/>
                  </a:lnTo>
                  <a:lnTo>
                    <a:pt x="267276" y="42170"/>
                  </a:lnTo>
                  <a:lnTo>
                    <a:pt x="267075" y="42371"/>
                  </a:lnTo>
                  <a:lnTo>
                    <a:pt x="267075" y="41970"/>
                  </a:lnTo>
                  <a:lnTo>
                    <a:pt x="267075" y="41769"/>
                  </a:lnTo>
                  <a:lnTo>
                    <a:pt x="267075" y="41568"/>
                  </a:lnTo>
                  <a:close/>
                  <a:moveTo>
                    <a:pt x="264063" y="42170"/>
                  </a:moveTo>
                  <a:lnTo>
                    <a:pt x="264465" y="42572"/>
                  </a:lnTo>
                  <a:lnTo>
                    <a:pt x="264465" y="42572"/>
                  </a:lnTo>
                  <a:lnTo>
                    <a:pt x="263661" y="42371"/>
                  </a:lnTo>
                  <a:lnTo>
                    <a:pt x="264063" y="42170"/>
                  </a:lnTo>
                  <a:close/>
                  <a:moveTo>
                    <a:pt x="13053" y="41568"/>
                  </a:moveTo>
                  <a:lnTo>
                    <a:pt x="13254" y="41970"/>
                  </a:lnTo>
                  <a:lnTo>
                    <a:pt x="13454" y="42572"/>
                  </a:lnTo>
                  <a:lnTo>
                    <a:pt x="13053" y="42773"/>
                  </a:lnTo>
                  <a:lnTo>
                    <a:pt x="12852" y="42371"/>
                  </a:lnTo>
                  <a:lnTo>
                    <a:pt x="12852" y="41769"/>
                  </a:lnTo>
                  <a:lnTo>
                    <a:pt x="13053" y="41568"/>
                  </a:lnTo>
                  <a:close/>
                  <a:moveTo>
                    <a:pt x="261653" y="42371"/>
                  </a:moveTo>
                  <a:lnTo>
                    <a:pt x="261653" y="42572"/>
                  </a:lnTo>
                  <a:lnTo>
                    <a:pt x="261653" y="42773"/>
                  </a:lnTo>
                  <a:lnTo>
                    <a:pt x="261452" y="42773"/>
                  </a:lnTo>
                  <a:lnTo>
                    <a:pt x="261452" y="42371"/>
                  </a:lnTo>
                  <a:close/>
                  <a:moveTo>
                    <a:pt x="15663" y="41166"/>
                  </a:moveTo>
                  <a:lnTo>
                    <a:pt x="16065" y="42170"/>
                  </a:lnTo>
                  <a:lnTo>
                    <a:pt x="16266" y="42773"/>
                  </a:lnTo>
                  <a:lnTo>
                    <a:pt x="16065" y="42773"/>
                  </a:lnTo>
                  <a:lnTo>
                    <a:pt x="15663" y="42974"/>
                  </a:lnTo>
                  <a:lnTo>
                    <a:pt x="15462" y="42974"/>
                  </a:lnTo>
                  <a:lnTo>
                    <a:pt x="15262" y="42773"/>
                  </a:lnTo>
                  <a:lnTo>
                    <a:pt x="15262" y="42371"/>
                  </a:lnTo>
                  <a:lnTo>
                    <a:pt x="15462" y="41367"/>
                  </a:lnTo>
                  <a:lnTo>
                    <a:pt x="15663" y="41166"/>
                  </a:lnTo>
                  <a:close/>
                  <a:moveTo>
                    <a:pt x="263260" y="42170"/>
                  </a:moveTo>
                  <a:lnTo>
                    <a:pt x="263461" y="42371"/>
                  </a:lnTo>
                  <a:lnTo>
                    <a:pt x="263260" y="42572"/>
                  </a:lnTo>
                  <a:lnTo>
                    <a:pt x="263461" y="42572"/>
                  </a:lnTo>
                  <a:lnTo>
                    <a:pt x="263461" y="42773"/>
                  </a:lnTo>
                  <a:lnTo>
                    <a:pt x="263059" y="42773"/>
                  </a:lnTo>
                  <a:lnTo>
                    <a:pt x="262858" y="42974"/>
                  </a:lnTo>
                  <a:lnTo>
                    <a:pt x="262657" y="42773"/>
                  </a:lnTo>
                  <a:lnTo>
                    <a:pt x="262858" y="42572"/>
                  </a:lnTo>
                  <a:lnTo>
                    <a:pt x="262256" y="42572"/>
                  </a:lnTo>
                  <a:lnTo>
                    <a:pt x="262657" y="42371"/>
                  </a:lnTo>
                  <a:lnTo>
                    <a:pt x="263260" y="42170"/>
                  </a:lnTo>
                  <a:close/>
                  <a:moveTo>
                    <a:pt x="261252" y="42974"/>
                  </a:moveTo>
                  <a:lnTo>
                    <a:pt x="261252" y="43174"/>
                  </a:lnTo>
                  <a:lnTo>
                    <a:pt x="260850" y="43174"/>
                  </a:lnTo>
                  <a:lnTo>
                    <a:pt x="260850" y="42974"/>
                  </a:lnTo>
                  <a:close/>
                  <a:moveTo>
                    <a:pt x="268079" y="42974"/>
                  </a:moveTo>
                  <a:lnTo>
                    <a:pt x="268079" y="43174"/>
                  </a:lnTo>
                  <a:lnTo>
                    <a:pt x="267878" y="43174"/>
                  </a:lnTo>
                  <a:lnTo>
                    <a:pt x="267878" y="42974"/>
                  </a:lnTo>
                  <a:close/>
                  <a:moveTo>
                    <a:pt x="262055" y="43174"/>
                  </a:moveTo>
                  <a:lnTo>
                    <a:pt x="262256" y="43375"/>
                  </a:lnTo>
                  <a:lnTo>
                    <a:pt x="262457" y="43576"/>
                  </a:lnTo>
                  <a:lnTo>
                    <a:pt x="262055" y="43576"/>
                  </a:lnTo>
                  <a:lnTo>
                    <a:pt x="262256" y="43375"/>
                  </a:lnTo>
                  <a:lnTo>
                    <a:pt x="261452" y="43375"/>
                  </a:lnTo>
                  <a:lnTo>
                    <a:pt x="261452" y="43174"/>
                  </a:lnTo>
                  <a:close/>
                  <a:moveTo>
                    <a:pt x="14258" y="43777"/>
                  </a:moveTo>
                  <a:lnTo>
                    <a:pt x="14057" y="43978"/>
                  </a:lnTo>
                  <a:lnTo>
                    <a:pt x="13856" y="43978"/>
                  </a:lnTo>
                  <a:lnTo>
                    <a:pt x="13655" y="43777"/>
                  </a:lnTo>
                  <a:close/>
                  <a:moveTo>
                    <a:pt x="266874" y="43978"/>
                  </a:moveTo>
                  <a:lnTo>
                    <a:pt x="266740" y="44045"/>
                  </a:lnTo>
                  <a:lnTo>
                    <a:pt x="266740" y="44045"/>
                  </a:lnTo>
                  <a:lnTo>
                    <a:pt x="266874" y="44028"/>
                  </a:lnTo>
                  <a:lnTo>
                    <a:pt x="266874" y="44028"/>
                  </a:lnTo>
                  <a:lnTo>
                    <a:pt x="266874" y="43978"/>
                  </a:lnTo>
                  <a:close/>
                  <a:moveTo>
                    <a:pt x="268280" y="44178"/>
                  </a:moveTo>
                  <a:lnTo>
                    <a:pt x="268280" y="44379"/>
                  </a:lnTo>
                  <a:lnTo>
                    <a:pt x="268079" y="44178"/>
                  </a:lnTo>
                  <a:close/>
                  <a:moveTo>
                    <a:pt x="265870" y="42773"/>
                  </a:moveTo>
                  <a:lnTo>
                    <a:pt x="266272" y="43174"/>
                  </a:lnTo>
                  <a:lnTo>
                    <a:pt x="267075" y="43174"/>
                  </a:lnTo>
                  <a:lnTo>
                    <a:pt x="267477" y="42974"/>
                  </a:lnTo>
                  <a:lnTo>
                    <a:pt x="267878" y="43576"/>
                  </a:lnTo>
                  <a:lnTo>
                    <a:pt x="267878" y="43777"/>
                  </a:lnTo>
                  <a:lnTo>
                    <a:pt x="267678" y="43777"/>
                  </a:lnTo>
                  <a:lnTo>
                    <a:pt x="267276" y="43978"/>
                  </a:lnTo>
                  <a:lnTo>
                    <a:pt x="266874" y="44028"/>
                  </a:lnTo>
                  <a:lnTo>
                    <a:pt x="266874" y="44028"/>
                  </a:lnTo>
                  <a:lnTo>
                    <a:pt x="266874" y="44178"/>
                  </a:lnTo>
                  <a:lnTo>
                    <a:pt x="267276" y="44379"/>
                  </a:lnTo>
                  <a:lnTo>
                    <a:pt x="267477" y="44379"/>
                  </a:lnTo>
                  <a:lnTo>
                    <a:pt x="267477" y="44580"/>
                  </a:lnTo>
                  <a:lnTo>
                    <a:pt x="267075" y="44580"/>
                  </a:lnTo>
                  <a:lnTo>
                    <a:pt x="266473" y="44178"/>
                  </a:lnTo>
                  <a:lnTo>
                    <a:pt x="266740" y="44045"/>
                  </a:lnTo>
                  <a:lnTo>
                    <a:pt x="266740" y="44045"/>
                  </a:lnTo>
                  <a:lnTo>
                    <a:pt x="265669" y="44178"/>
                  </a:lnTo>
                  <a:lnTo>
                    <a:pt x="265067" y="43978"/>
                  </a:lnTo>
                  <a:lnTo>
                    <a:pt x="264665" y="43777"/>
                  </a:lnTo>
                  <a:lnTo>
                    <a:pt x="264665" y="43576"/>
                  </a:lnTo>
                  <a:lnTo>
                    <a:pt x="264866" y="43375"/>
                  </a:lnTo>
                  <a:lnTo>
                    <a:pt x="265870" y="42773"/>
                  </a:lnTo>
                  <a:close/>
                  <a:moveTo>
                    <a:pt x="8635" y="45182"/>
                  </a:moveTo>
                  <a:lnTo>
                    <a:pt x="9037" y="45986"/>
                  </a:lnTo>
                  <a:lnTo>
                    <a:pt x="9037" y="46789"/>
                  </a:lnTo>
                  <a:lnTo>
                    <a:pt x="9037" y="46990"/>
                  </a:lnTo>
                  <a:lnTo>
                    <a:pt x="8635" y="46990"/>
                  </a:lnTo>
                  <a:lnTo>
                    <a:pt x="8233" y="46387"/>
                  </a:lnTo>
                  <a:lnTo>
                    <a:pt x="8233" y="46187"/>
                  </a:lnTo>
                  <a:lnTo>
                    <a:pt x="8434" y="45986"/>
                  </a:lnTo>
                  <a:lnTo>
                    <a:pt x="8635" y="45785"/>
                  </a:lnTo>
                  <a:lnTo>
                    <a:pt x="8635" y="45182"/>
                  </a:lnTo>
                  <a:close/>
                  <a:moveTo>
                    <a:pt x="6627" y="46990"/>
                  </a:moveTo>
                  <a:lnTo>
                    <a:pt x="6828" y="47191"/>
                  </a:lnTo>
                  <a:lnTo>
                    <a:pt x="7029" y="47592"/>
                  </a:lnTo>
                  <a:lnTo>
                    <a:pt x="7229" y="47793"/>
                  </a:lnTo>
                  <a:lnTo>
                    <a:pt x="7631" y="47793"/>
                  </a:lnTo>
                  <a:lnTo>
                    <a:pt x="7229" y="47994"/>
                  </a:lnTo>
                  <a:lnTo>
                    <a:pt x="6426" y="48395"/>
                  </a:lnTo>
                  <a:lnTo>
                    <a:pt x="6627" y="47191"/>
                  </a:lnTo>
                  <a:lnTo>
                    <a:pt x="6627" y="46990"/>
                  </a:lnTo>
                  <a:close/>
                  <a:moveTo>
                    <a:pt x="6225" y="47793"/>
                  </a:moveTo>
                  <a:lnTo>
                    <a:pt x="6225" y="47994"/>
                  </a:lnTo>
                  <a:lnTo>
                    <a:pt x="5824" y="48596"/>
                  </a:lnTo>
                  <a:lnTo>
                    <a:pt x="5623" y="48195"/>
                  </a:lnTo>
                  <a:lnTo>
                    <a:pt x="6024" y="47793"/>
                  </a:lnTo>
                  <a:close/>
                  <a:moveTo>
                    <a:pt x="259846" y="48998"/>
                  </a:moveTo>
                  <a:lnTo>
                    <a:pt x="260248" y="49199"/>
                  </a:lnTo>
                  <a:lnTo>
                    <a:pt x="260448" y="49399"/>
                  </a:lnTo>
                  <a:lnTo>
                    <a:pt x="260248" y="50002"/>
                  </a:lnTo>
                  <a:lnTo>
                    <a:pt x="259846" y="48998"/>
                  </a:lnTo>
                  <a:close/>
                  <a:moveTo>
                    <a:pt x="264665" y="49600"/>
                  </a:moveTo>
                  <a:lnTo>
                    <a:pt x="264665" y="49801"/>
                  </a:lnTo>
                  <a:lnTo>
                    <a:pt x="264063" y="50002"/>
                  </a:lnTo>
                  <a:lnTo>
                    <a:pt x="264665" y="49600"/>
                  </a:lnTo>
                  <a:close/>
                  <a:moveTo>
                    <a:pt x="2611" y="49600"/>
                  </a:moveTo>
                  <a:lnTo>
                    <a:pt x="2611" y="49801"/>
                  </a:lnTo>
                  <a:lnTo>
                    <a:pt x="2812" y="50002"/>
                  </a:lnTo>
                  <a:lnTo>
                    <a:pt x="2410" y="50203"/>
                  </a:lnTo>
                  <a:lnTo>
                    <a:pt x="2209" y="49801"/>
                  </a:lnTo>
                  <a:lnTo>
                    <a:pt x="2611" y="49600"/>
                  </a:lnTo>
                  <a:close/>
                  <a:moveTo>
                    <a:pt x="262657" y="50403"/>
                  </a:moveTo>
                  <a:lnTo>
                    <a:pt x="263461" y="50604"/>
                  </a:lnTo>
                  <a:lnTo>
                    <a:pt x="262858" y="50805"/>
                  </a:lnTo>
                  <a:lnTo>
                    <a:pt x="262657" y="50403"/>
                  </a:lnTo>
                  <a:close/>
                  <a:moveTo>
                    <a:pt x="263059" y="51207"/>
                  </a:moveTo>
                  <a:lnTo>
                    <a:pt x="263661" y="51408"/>
                  </a:lnTo>
                  <a:lnTo>
                    <a:pt x="263862" y="51408"/>
                  </a:lnTo>
                  <a:lnTo>
                    <a:pt x="263862" y="51608"/>
                  </a:lnTo>
                  <a:lnTo>
                    <a:pt x="263461" y="51408"/>
                  </a:lnTo>
                  <a:lnTo>
                    <a:pt x="263059" y="51408"/>
                  </a:lnTo>
                  <a:lnTo>
                    <a:pt x="263059" y="51207"/>
                  </a:lnTo>
                  <a:close/>
                  <a:moveTo>
                    <a:pt x="6024" y="52612"/>
                  </a:moveTo>
                  <a:lnTo>
                    <a:pt x="6225" y="52813"/>
                  </a:lnTo>
                  <a:lnTo>
                    <a:pt x="5422" y="53215"/>
                  </a:lnTo>
                  <a:lnTo>
                    <a:pt x="5221" y="53215"/>
                  </a:lnTo>
                  <a:lnTo>
                    <a:pt x="5020" y="52813"/>
                  </a:lnTo>
                  <a:lnTo>
                    <a:pt x="5824" y="52612"/>
                  </a:lnTo>
                  <a:close/>
                  <a:moveTo>
                    <a:pt x="8033" y="53215"/>
                  </a:moveTo>
                  <a:lnTo>
                    <a:pt x="8434" y="53616"/>
                  </a:lnTo>
                  <a:lnTo>
                    <a:pt x="8233" y="53817"/>
                  </a:lnTo>
                  <a:lnTo>
                    <a:pt x="7832" y="53416"/>
                  </a:lnTo>
                  <a:lnTo>
                    <a:pt x="7832" y="53215"/>
                  </a:lnTo>
                  <a:close/>
                  <a:moveTo>
                    <a:pt x="262256" y="55223"/>
                  </a:moveTo>
                  <a:lnTo>
                    <a:pt x="262457" y="55424"/>
                  </a:lnTo>
                  <a:lnTo>
                    <a:pt x="262055" y="55223"/>
                  </a:lnTo>
                  <a:close/>
                  <a:moveTo>
                    <a:pt x="273903" y="55022"/>
                  </a:moveTo>
                  <a:lnTo>
                    <a:pt x="274103" y="55624"/>
                  </a:lnTo>
                  <a:lnTo>
                    <a:pt x="273903" y="56026"/>
                  </a:lnTo>
                  <a:lnTo>
                    <a:pt x="273702" y="56227"/>
                  </a:lnTo>
                  <a:lnTo>
                    <a:pt x="273501" y="56428"/>
                  </a:lnTo>
                  <a:lnTo>
                    <a:pt x="273300" y="56628"/>
                  </a:lnTo>
                  <a:lnTo>
                    <a:pt x="273099" y="56428"/>
                  </a:lnTo>
                  <a:lnTo>
                    <a:pt x="272899" y="56227"/>
                  </a:lnTo>
                  <a:lnTo>
                    <a:pt x="272698" y="55624"/>
                  </a:lnTo>
                  <a:lnTo>
                    <a:pt x="273501" y="55624"/>
                  </a:lnTo>
                  <a:lnTo>
                    <a:pt x="273903" y="55022"/>
                  </a:lnTo>
                  <a:close/>
                  <a:moveTo>
                    <a:pt x="266071" y="56428"/>
                  </a:moveTo>
                  <a:lnTo>
                    <a:pt x="266272" y="56829"/>
                  </a:lnTo>
                  <a:lnTo>
                    <a:pt x="265870" y="56628"/>
                  </a:lnTo>
                  <a:lnTo>
                    <a:pt x="266071" y="56428"/>
                  </a:lnTo>
                  <a:close/>
                  <a:moveTo>
                    <a:pt x="280128" y="56227"/>
                  </a:moveTo>
                  <a:lnTo>
                    <a:pt x="279927" y="56628"/>
                  </a:lnTo>
                  <a:lnTo>
                    <a:pt x="279726" y="56829"/>
                  </a:lnTo>
                  <a:lnTo>
                    <a:pt x="279525" y="56829"/>
                  </a:lnTo>
                  <a:lnTo>
                    <a:pt x="279124" y="56227"/>
                  </a:lnTo>
                  <a:close/>
                  <a:moveTo>
                    <a:pt x="269284" y="56227"/>
                  </a:moveTo>
                  <a:lnTo>
                    <a:pt x="269485" y="56428"/>
                  </a:lnTo>
                  <a:lnTo>
                    <a:pt x="269686" y="56829"/>
                  </a:lnTo>
                  <a:lnTo>
                    <a:pt x="268882" y="57633"/>
                  </a:lnTo>
                  <a:lnTo>
                    <a:pt x="268481" y="57633"/>
                  </a:lnTo>
                  <a:lnTo>
                    <a:pt x="267878" y="57432"/>
                  </a:lnTo>
                  <a:lnTo>
                    <a:pt x="268280" y="56829"/>
                  </a:lnTo>
                  <a:lnTo>
                    <a:pt x="268882" y="56227"/>
                  </a:lnTo>
                  <a:close/>
                  <a:moveTo>
                    <a:pt x="6426" y="57432"/>
                  </a:moveTo>
                  <a:lnTo>
                    <a:pt x="6225" y="57833"/>
                  </a:lnTo>
                  <a:lnTo>
                    <a:pt x="6024" y="58034"/>
                  </a:lnTo>
                  <a:lnTo>
                    <a:pt x="5623" y="58034"/>
                  </a:lnTo>
                  <a:lnTo>
                    <a:pt x="5221" y="57833"/>
                  </a:lnTo>
                  <a:lnTo>
                    <a:pt x="5020" y="57432"/>
                  </a:lnTo>
                  <a:close/>
                  <a:moveTo>
                    <a:pt x="8635" y="56628"/>
                  </a:moveTo>
                  <a:lnTo>
                    <a:pt x="8434" y="58235"/>
                  </a:lnTo>
                  <a:lnTo>
                    <a:pt x="8233" y="57833"/>
                  </a:lnTo>
                  <a:lnTo>
                    <a:pt x="8033" y="57432"/>
                  </a:lnTo>
                  <a:lnTo>
                    <a:pt x="8233" y="57030"/>
                  </a:lnTo>
                  <a:lnTo>
                    <a:pt x="8635" y="56628"/>
                  </a:lnTo>
                  <a:close/>
                  <a:moveTo>
                    <a:pt x="269686" y="57833"/>
                  </a:moveTo>
                  <a:lnTo>
                    <a:pt x="269886" y="58235"/>
                  </a:lnTo>
                  <a:lnTo>
                    <a:pt x="269686" y="58034"/>
                  </a:lnTo>
                  <a:lnTo>
                    <a:pt x="269686" y="57833"/>
                  </a:lnTo>
                  <a:close/>
                  <a:moveTo>
                    <a:pt x="278722" y="57633"/>
                  </a:moveTo>
                  <a:lnTo>
                    <a:pt x="278722" y="57833"/>
                  </a:lnTo>
                  <a:lnTo>
                    <a:pt x="278923" y="58034"/>
                  </a:lnTo>
                  <a:lnTo>
                    <a:pt x="278521" y="58436"/>
                  </a:lnTo>
                  <a:lnTo>
                    <a:pt x="278320" y="58034"/>
                  </a:lnTo>
                  <a:lnTo>
                    <a:pt x="278521" y="57833"/>
                  </a:lnTo>
                  <a:lnTo>
                    <a:pt x="278722" y="57633"/>
                  </a:lnTo>
                  <a:close/>
                  <a:moveTo>
                    <a:pt x="277316" y="56428"/>
                  </a:moveTo>
                  <a:lnTo>
                    <a:pt x="277718" y="56628"/>
                  </a:lnTo>
                  <a:lnTo>
                    <a:pt x="277919" y="57432"/>
                  </a:lnTo>
                  <a:lnTo>
                    <a:pt x="278120" y="58235"/>
                  </a:lnTo>
                  <a:lnTo>
                    <a:pt x="276714" y="58034"/>
                  </a:lnTo>
                  <a:lnTo>
                    <a:pt x="276312" y="58034"/>
                  </a:lnTo>
                  <a:lnTo>
                    <a:pt x="276111" y="58235"/>
                  </a:lnTo>
                  <a:lnTo>
                    <a:pt x="275911" y="58637"/>
                  </a:lnTo>
                  <a:lnTo>
                    <a:pt x="275911" y="57833"/>
                  </a:lnTo>
                  <a:lnTo>
                    <a:pt x="276111" y="57030"/>
                  </a:lnTo>
                  <a:lnTo>
                    <a:pt x="276513" y="56628"/>
                  </a:lnTo>
                  <a:lnTo>
                    <a:pt x="276915" y="56428"/>
                  </a:lnTo>
                  <a:close/>
                  <a:moveTo>
                    <a:pt x="283943" y="58436"/>
                  </a:moveTo>
                  <a:lnTo>
                    <a:pt x="284144" y="58837"/>
                  </a:lnTo>
                  <a:lnTo>
                    <a:pt x="283541" y="59038"/>
                  </a:lnTo>
                  <a:lnTo>
                    <a:pt x="283341" y="59038"/>
                  </a:lnTo>
                  <a:lnTo>
                    <a:pt x="283341" y="58637"/>
                  </a:lnTo>
                  <a:lnTo>
                    <a:pt x="283943" y="58436"/>
                  </a:lnTo>
                  <a:close/>
                  <a:moveTo>
                    <a:pt x="271694" y="58235"/>
                  </a:moveTo>
                  <a:lnTo>
                    <a:pt x="272095" y="58637"/>
                  </a:lnTo>
                  <a:lnTo>
                    <a:pt x="272497" y="59239"/>
                  </a:lnTo>
                  <a:lnTo>
                    <a:pt x="270890" y="58637"/>
                  </a:lnTo>
                  <a:lnTo>
                    <a:pt x="271292" y="58235"/>
                  </a:lnTo>
                  <a:close/>
                  <a:moveTo>
                    <a:pt x="272899" y="58837"/>
                  </a:moveTo>
                  <a:lnTo>
                    <a:pt x="273099" y="59038"/>
                  </a:lnTo>
                  <a:lnTo>
                    <a:pt x="273702" y="59641"/>
                  </a:lnTo>
                  <a:lnTo>
                    <a:pt x="272899" y="59239"/>
                  </a:lnTo>
                  <a:lnTo>
                    <a:pt x="272899" y="58837"/>
                  </a:lnTo>
                  <a:close/>
                  <a:moveTo>
                    <a:pt x="10442" y="59239"/>
                  </a:moveTo>
                  <a:lnTo>
                    <a:pt x="10643" y="59641"/>
                  </a:lnTo>
                  <a:lnTo>
                    <a:pt x="10442" y="60042"/>
                  </a:lnTo>
                  <a:lnTo>
                    <a:pt x="9438" y="60042"/>
                  </a:lnTo>
                  <a:lnTo>
                    <a:pt x="9639" y="59641"/>
                  </a:lnTo>
                  <a:lnTo>
                    <a:pt x="9840" y="59440"/>
                  </a:lnTo>
                  <a:lnTo>
                    <a:pt x="10041" y="59239"/>
                  </a:lnTo>
                  <a:close/>
                  <a:moveTo>
                    <a:pt x="5623" y="58436"/>
                  </a:moveTo>
                  <a:lnTo>
                    <a:pt x="6225" y="58837"/>
                  </a:lnTo>
                  <a:lnTo>
                    <a:pt x="6426" y="59440"/>
                  </a:lnTo>
                  <a:lnTo>
                    <a:pt x="6225" y="60645"/>
                  </a:lnTo>
                  <a:lnTo>
                    <a:pt x="5623" y="58436"/>
                  </a:lnTo>
                  <a:close/>
                  <a:moveTo>
                    <a:pt x="7229" y="62050"/>
                  </a:moveTo>
                  <a:lnTo>
                    <a:pt x="8033" y="62653"/>
                  </a:lnTo>
                  <a:lnTo>
                    <a:pt x="7631" y="62854"/>
                  </a:lnTo>
                  <a:lnTo>
                    <a:pt x="7430" y="62854"/>
                  </a:lnTo>
                  <a:lnTo>
                    <a:pt x="7229" y="62050"/>
                  </a:lnTo>
                  <a:close/>
                  <a:moveTo>
                    <a:pt x="280931" y="61649"/>
                  </a:moveTo>
                  <a:lnTo>
                    <a:pt x="280931" y="61849"/>
                  </a:lnTo>
                  <a:lnTo>
                    <a:pt x="280730" y="62854"/>
                  </a:lnTo>
                  <a:lnTo>
                    <a:pt x="280328" y="61649"/>
                  </a:lnTo>
                  <a:close/>
                  <a:moveTo>
                    <a:pt x="276111" y="62452"/>
                  </a:moveTo>
                  <a:lnTo>
                    <a:pt x="277718" y="63054"/>
                  </a:lnTo>
                  <a:lnTo>
                    <a:pt x="277316" y="63255"/>
                  </a:lnTo>
                  <a:lnTo>
                    <a:pt x="277115" y="63456"/>
                  </a:lnTo>
                  <a:lnTo>
                    <a:pt x="276513" y="63456"/>
                  </a:lnTo>
                  <a:lnTo>
                    <a:pt x="276111" y="63054"/>
                  </a:lnTo>
                  <a:lnTo>
                    <a:pt x="276111" y="62854"/>
                  </a:lnTo>
                  <a:lnTo>
                    <a:pt x="276111" y="62452"/>
                  </a:lnTo>
                  <a:close/>
                  <a:moveTo>
                    <a:pt x="24499" y="63657"/>
                  </a:moveTo>
                  <a:lnTo>
                    <a:pt x="24700" y="63858"/>
                  </a:lnTo>
                  <a:lnTo>
                    <a:pt x="24499" y="64058"/>
                  </a:lnTo>
                  <a:lnTo>
                    <a:pt x="24298" y="63858"/>
                  </a:lnTo>
                  <a:lnTo>
                    <a:pt x="24097" y="63858"/>
                  </a:lnTo>
                  <a:lnTo>
                    <a:pt x="24298" y="63657"/>
                  </a:lnTo>
                  <a:close/>
                  <a:moveTo>
                    <a:pt x="11245" y="64661"/>
                  </a:moveTo>
                  <a:lnTo>
                    <a:pt x="11245" y="65464"/>
                  </a:lnTo>
                  <a:lnTo>
                    <a:pt x="11045" y="65062"/>
                  </a:lnTo>
                  <a:lnTo>
                    <a:pt x="10844" y="64862"/>
                  </a:lnTo>
                  <a:lnTo>
                    <a:pt x="11045" y="64661"/>
                  </a:lnTo>
                  <a:close/>
                  <a:moveTo>
                    <a:pt x="12250" y="64259"/>
                  </a:moveTo>
                  <a:lnTo>
                    <a:pt x="12450" y="64661"/>
                  </a:lnTo>
                  <a:lnTo>
                    <a:pt x="12852" y="65866"/>
                  </a:lnTo>
                  <a:lnTo>
                    <a:pt x="12450" y="65665"/>
                  </a:lnTo>
                  <a:lnTo>
                    <a:pt x="12049" y="65464"/>
                  </a:lnTo>
                  <a:lnTo>
                    <a:pt x="11446" y="64460"/>
                  </a:lnTo>
                  <a:lnTo>
                    <a:pt x="11647" y="64259"/>
                  </a:lnTo>
                  <a:close/>
                  <a:moveTo>
                    <a:pt x="275710" y="64460"/>
                  </a:moveTo>
                  <a:lnTo>
                    <a:pt x="275710" y="65263"/>
                  </a:lnTo>
                  <a:lnTo>
                    <a:pt x="275509" y="65665"/>
                  </a:lnTo>
                  <a:lnTo>
                    <a:pt x="275107" y="65866"/>
                  </a:lnTo>
                  <a:lnTo>
                    <a:pt x="275107" y="65464"/>
                  </a:lnTo>
                  <a:lnTo>
                    <a:pt x="275308" y="65062"/>
                  </a:lnTo>
                  <a:lnTo>
                    <a:pt x="275710" y="64460"/>
                  </a:lnTo>
                  <a:close/>
                  <a:moveTo>
                    <a:pt x="277517" y="65263"/>
                  </a:moveTo>
                  <a:lnTo>
                    <a:pt x="277517" y="65665"/>
                  </a:lnTo>
                  <a:lnTo>
                    <a:pt x="277517" y="66066"/>
                  </a:lnTo>
                  <a:lnTo>
                    <a:pt x="277115" y="66267"/>
                  </a:lnTo>
                  <a:lnTo>
                    <a:pt x="276513" y="66468"/>
                  </a:lnTo>
                  <a:lnTo>
                    <a:pt x="276513" y="66468"/>
                  </a:lnTo>
                  <a:lnTo>
                    <a:pt x="277517" y="65263"/>
                  </a:lnTo>
                  <a:close/>
                  <a:moveTo>
                    <a:pt x="27109" y="65464"/>
                  </a:moveTo>
                  <a:lnTo>
                    <a:pt x="27109" y="65665"/>
                  </a:lnTo>
                  <a:lnTo>
                    <a:pt x="27310" y="66066"/>
                  </a:lnTo>
                  <a:lnTo>
                    <a:pt x="27310" y="66468"/>
                  </a:lnTo>
                  <a:lnTo>
                    <a:pt x="27109" y="66468"/>
                  </a:lnTo>
                  <a:lnTo>
                    <a:pt x="27109" y="66267"/>
                  </a:lnTo>
                  <a:lnTo>
                    <a:pt x="26708" y="65464"/>
                  </a:lnTo>
                  <a:close/>
                  <a:moveTo>
                    <a:pt x="280931" y="64259"/>
                  </a:moveTo>
                  <a:lnTo>
                    <a:pt x="280730" y="65062"/>
                  </a:lnTo>
                  <a:lnTo>
                    <a:pt x="280529" y="66066"/>
                  </a:lnTo>
                  <a:lnTo>
                    <a:pt x="280529" y="66267"/>
                  </a:lnTo>
                  <a:lnTo>
                    <a:pt x="280328" y="66468"/>
                  </a:lnTo>
                  <a:lnTo>
                    <a:pt x="280128" y="66267"/>
                  </a:lnTo>
                  <a:lnTo>
                    <a:pt x="279927" y="65665"/>
                  </a:lnTo>
                  <a:lnTo>
                    <a:pt x="280931" y="64259"/>
                  </a:lnTo>
                  <a:close/>
                  <a:moveTo>
                    <a:pt x="7229" y="66468"/>
                  </a:moveTo>
                  <a:lnTo>
                    <a:pt x="7430" y="66669"/>
                  </a:lnTo>
                  <a:lnTo>
                    <a:pt x="7229" y="67271"/>
                  </a:lnTo>
                  <a:lnTo>
                    <a:pt x="7029" y="67271"/>
                  </a:lnTo>
                  <a:lnTo>
                    <a:pt x="6828" y="66870"/>
                  </a:lnTo>
                  <a:lnTo>
                    <a:pt x="7229" y="66468"/>
                  </a:lnTo>
                  <a:close/>
                  <a:moveTo>
                    <a:pt x="11045" y="66468"/>
                  </a:moveTo>
                  <a:lnTo>
                    <a:pt x="11446" y="66669"/>
                  </a:lnTo>
                  <a:lnTo>
                    <a:pt x="11045" y="67271"/>
                  </a:lnTo>
                  <a:lnTo>
                    <a:pt x="10844" y="66669"/>
                  </a:lnTo>
                  <a:lnTo>
                    <a:pt x="10844" y="66468"/>
                  </a:lnTo>
                  <a:close/>
                  <a:moveTo>
                    <a:pt x="279726" y="66669"/>
                  </a:moveTo>
                  <a:lnTo>
                    <a:pt x="280128" y="66870"/>
                  </a:lnTo>
                  <a:lnTo>
                    <a:pt x="280328" y="67271"/>
                  </a:lnTo>
                  <a:lnTo>
                    <a:pt x="280128" y="67874"/>
                  </a:lnTo>
                  <a:lnTo>
                    <a:pt x="279124" y="66870"/>
                  </a:lnTo>
                  <a:lnTo>
                    <a:pt x="279324" y="66669"/>
                  </a:lnTo>
                  <a:close/>
                  <a:moveTo>
                    <a:pt x="271894" y="68476"/>
                  </a:moveTo>
                  <a:lnTo>
                    <a:pt x="271894" y="68677"/>
                  </a:lnTo>
                  <a:lnTo>
                    <a:pt x="272095" y="69079"/>
                  </a:lnTo>
                  <a:lnTo>
                    <a:pt x="272095" y="69279"/>
                  </a:lnTo>
                  <a:lnTo>
                    <a:pt x="271894" y="69279"/>
                  </a:lnTo>
                  <a:lnTo>
                    <a:pt x="271694" y="68677"/>
                  </a:lnTo>
                  <a:lnTo>
                    <a:pt x="271894" y="68476"/>
                  </a:lnTo>
                  <a:close/>
                  <a:moveTo>
                    <a:pt x="275509" y="69079"/>
                  </a:moveTo>
                  <a:lnTo>
                    <a:pt x="275509" y="69279"/>
                  </a:lnTo>
                  <a:lnTo>
                    <a:pt x="275710" y="69681"/>
                  </a:lnTo>
                  <a:lnTo>
                    <a:pt x="275509" y="69882"/>
                  </a:lnTo>
                  <a:lnTo>
                    <a:pt x="275509" y="69681"/>
                  </a:lnTo>
                  <a:lnTo>
                    <a:pt x="275308" y="69279"/>
                  </a:lnTo>
                  <a:lnTo>
                    <a:pt x="275509" y="69079"/>
                  </a:lnTo>
                  <a:close/>
                  <a:moveTo>
                    <a:pt x="24298" y="70685"/>
                  </a:moveTo>
                  <a:lnTo>
                    <a:pt x="24499" y="70886"/>
                  </a:lnTo>
                  <a:lnTo>
                    <a:pt x="24298" y="70886"/>
                  </a:lnTo>
                  <a:lnTo>
                    <a:pt x="24298" y="70685"/>
                  </a:lnTo>
                  <a:close/>
                  <a:moveTo>
                    <a:pt x="27913" y="70886"/>
                  </a:moveTo>
                  <a:lnTo>
                    <a:pt x="27846" y="70953"/>
                  </a:lnTo>
                  <a:lnTo>
                    <a:pt x="27846" y="70953"/>
                  </a:lnTo>
                  <a:lnTo>
                    <a:pt x="27913" y="70886"/>
                  </a:lnTo>
                  <a:close/>
                  <a:moveTo>
                    <a:pt x="27846" y="70953"/>
                  </a:moveTo>
                  <a:lnTo>
                    <a:pt x="27712" y="71087"/>
                  </a:lnTo>
                  <a:lnTo>
                    <a:pt x="27712" y="71087"/>
                  </a:lnTo>
                  <a:lnTo>
                    <a:pt x="27712" y="71087"/>
                  </a:lnTo>
                  <a:lnTo>
                    <a:pt x="27846" y="70953"/>
                  </a:lnTo>
                  <a:close/>
                  <a:moveTo>
                    <a:pt x="25704" y="71087"/>
                  </a:moveTo>
                  <a:lnTo>
                    <a:pt x="25503" y="71287"/>
                  </a:lnTo>
                  <a:lnTo>
                    <a:pt x="25302" y="71087"/>
                  </a:lnTo>
                  <a:close/>
                  <a:moveTo>
                    <a:pt x="23997" y="71287"/>
                  </a:moveTo>
                  <a:lnTo>
                    <a:pt x="23896" y="71488"/>
                  </a:lnTo>
                  <a:lnTo>
                    <a:pt x="23963" y="71488"/>
                  </a:lnTo>
                  <a:lnTo>
                    <a:pt x="23997" y="71287"/>
                  </a:lnTo>
                  <a:close/>
                  <a:moveTo>
                    <a:pt x="277517" y="71087"/>
                  </a:moveTo>
                  <a:lnTo>
                    <a:pt x="277718" y="71287"/>
                  </a:lnTo>
                  <a:lnTo>
                    <a:pt x="277718" y="71488"/>
                  </a:lnTo>
                  <a:lnTo>
                    <a:pt x="276915" y="71488"/>
                  </a:lnTo>
                  <a:lnTo>
                    <a:pt x="276714" y="71287"/>
                  </a:lnTo>
                  <a:lnTo>
                    <a:pt x="276714" y="71087"/>
                  </a:lnTo>
                  <a:close/>
                  <a:moveTo>
                    <a:pt x="27310" y="70685"/>
                  </a:moveTo>
                  <a:lnTo>
                    <a:pt x="27712" y="70886"/>
                  </a:lnTo>
                  <a:lnTo>
                    <a:pt x="28113" y="71087"/>
                  </a:lnTo>
                  <a:lnTo>
                    <a:pt x="27511" y="71287"/>
                  </a:lnTo>
                  <a:lnTo>
                    <a:pt x="27712" y="71087"/>
                  </a:lnTo>
                  <a:lnTo>
                    <a:pt x="27712" y="71087"/>
                  </a:lnTo>
                  <a:lnTo>
                    <a:pt x="26708" y="71890"/>
                  </a:lnTo>
                  <a:lnTo>
                    <a:pt x="26306" y="71287"/>
                  </a:lnTo>
                  <a:lnTo>
                    <a:pt x="26306" y="71087"/>
                  </a:lnTo>
                  <a:lnTo>
                    <a:pt x="26507" y="71087"/>
                  </a:lnTo>
                  <a:lnTo>
                    <a:pt x="26909" y="70886"/>
                  </a:lnTo>
                  <a:lnTo>
                    <a:pt x="27310" y="70685"/>
                  </a:lnTo>
                  <a:close/>
                  <a:moveTo>
                    <a:pt x="273903" y="72091"/>
                  </a:moveTo>
                  <a:lnTo>
                    <a:pt x="273702" y="72693"/>
                  </a:lnTo>
                  <a:lnTo>
                    <a:pt x="273702" y="72894"/>
                  </a:lnTo>
                  <a:lnTo>
                    <a:pt x="273501" y="73095"/>
                  </a:lnTo>
                  <a:lnTo>
                    <a:pt x="273702" y="72492"/>
                  </a:lnTo>
                  <a:lnTo>
                    <a:pt x="273702" y="72091"/>
                  </a:lnTo>
                  <a:close/>
                  <a:moveTo>
                    <a:pt x="28515" y="71087"/>
                  </a:moveTo>
                  <a:lnTo>
                    <a:pt x="28716" y="71488"/>
                  </a:lnTo>
                  <a:lnTo>
                    <a:pt x="28716" y="72091"/>
                  </a:lnTo>
                  <a:lnTo>
                    <a:pt x="28515" y="72894"/>
                  </a:lnTo>
                  <a:lnTo>
                    <a:pt x="28314" y="73095"/>
                  </a:lnTo>
                  <a:lnTo>
                    <a:pt x="28113" y="73095"/>
                  </a:lnTo>
                  <a:lnTo>
                    <a:pt x="28113" y="72693"/>
                  </a:lnTo>
                  <a:lnTo>
                    <a:pt x="28113" y="72091"/>
                  </a:lnTo>
                  <a:lnTo>
                    <a:pt x="27310" y="72894"/>
                  </a:lnTo>
                  <a:lnTo>
                    <a:pt x="26708" y="73295"/>
                  </a:lnTo>
                  <a:lnTo>
                    <a:pt x="26306" y="73496"/>
                  </a:lnTo>
                  <a:lnTo>
                    <a:pt x="26105" y="73496"/>
                  </a:lnTo>
                  <a:lnTo>
                    <a:pt x="26105" y="73095"/>
                  </a:lnTo>
                  <a:lnTo>
                    <a:pt x="26507" y="72693"/>
                  </a:lnTo>
                  <a:lnTo>
                    <a:pt x="27310" y="71890"/>
                  </a:lnTo>
                  <a:lnTo>
                    <a:pt x="28515" y="71087"/>
                  </a:lnTo>
                  <a:close/>
                  <a:moveTo>
                    <a:pt x="25704" y="74701"/>
                  </a:moveTo>
                  <a:lnTo>
                    <a:pt x="25302" y="74902"/>
                  </a:lnTo>
                  <a:lnTo>
                    <a:pt x="25101" y="74701"/>
                  </a:lnTo>
                  <a:close/>
                  <a:moveTo>
                    <a:pt x="266071" y="75103"/>
                  </a:moveTo>
                  <a:lnTo>
                    <a:pt x="266473" y="75504"/>
                  </a:lnTo>
                  <a:lnTo>
                    <a:pt x="266071" y="75504"/>
                  </a:lnTo>
                  <a:lnTo>
                    <a:pt x="266071" y="75304"/>
                  </a:lnTo>
                  <a:lnTo>
                    <a:pt x="266071" y="75103"/>
                  </a:lnTo>
                  <a:close/>
                  <a:moveTo>
                    <a:pt x="274907" y="74902"/>
                  </a:moveTo>
                  <a:lnTo>
                    <a:pt x="274907" y="75304"/>
                  </a:lnTo>
                  <a:lnTo>
                    <a:pt x="274505" y="75504"/>
                  </a:lnTo>
                  <a:lnTo>
                    <a:pt x="274304" y="75304"/>
                  </a:lnTo>
                  <a:lnTo>
                    <a:pt x="274304" y="75103"/>
                  </a:lnTo>
                  <a:lnTo>
                    <a:pt x="274907" y="74902"/>
                  </a:lnTo>
                  <a:close/>
                  <a:moveTo>
                    <a:pt x="278320" y="75103"/>
                  </a:moveTo>
                  <a:lnTo>
                    <a:pt x="278320" y="75705"/>
                  </a:lnTo>
                  <a:lnTo>
                    <a:pt x="277919" y="75504"/>
                  </a:lnTo>
                  <a:lnTo>
                    <a:pt x="277919" y="75304"/>
                  </a:lnTo>
                  <a:lnTo>
                    <a:pt x="278320" y="75103"/>
                  </a:lnTo>
                  <a:close/>
                  <a:moveTo>
                    <a:pt x="27913" y="75504"/>
                  </a:moveTo>
                  <a:lnTo>
                    <a:pt x="27913" y="75906"/>
                  </a:lnTo>
                  <a:lnTo>
                    <a:pt x="27511" y="75906"/>
                  </a:lnTo>
                  <a:lnTo>
                    <a:pt x="27511" y="75705"/>
                  </a:lnTo>
                  <a:lnTo>
                    <a:pt x="27913" y="75504"/>
                  </a:lnTo>
                  <a:close/>
                  <a:moveTo>
                    <a:pt x="271493" y="74099"/>
                  </a:moveTo>
                  <a:lnTo>
                    <a:pt x="271694" y="74300"/>
                  </a:lnTo>
                  <a:lnTo>
                    <a:pt x="271894" y="74701"/>
                  </a:lnTo>
                  <a:lnTo>
                    <a:pt x="272095" y="75103"/>
                  </a:lnTo>
                  <a:lnTo>
                    <a:pt x="272095" y="75504"/>
                  </a:lnTo>
                  <a:lnTo>
                    <a:pt x="271894" y="75906"/>
                  </a:lnTo>
                  <a:lnTo>
                    <a:pt x="271292" y="75906"/>
                  </a:lnTo>
                  <a:lnTo>
                    <a:pt x="271292" y="75705"/>
                  </a:lnTo>
                  <a:lnTo>
                    <a:pt x="271292" y="75304"/>
                  </a:lnTo>
                  <a:lnTo>
                    <a:pt x="271292" y="74902"/>
                  </a:lnTo>
                  <a:lnTo>
                    <a:pt x="271292" y="74701"/>
                  </a:lnTo>
                  <a:lnTo>
                    <a:pt x="270890" y="74701"/>
                  </a:lnTo>
                  <a:lnTo>
                    <a:pt x="271292" y="74300"/>
                  </a:lnTo>
                  <a:lnTo>
                    <a:pt x="271493" y="74099"/>
                  </a:lnTo>
                  <a:close/>
                  <a:moveTo>
                    <a:pt x="274103" y="74500"/>
                  </a:moveTo>
                  <a:lnTo>
                    <a:pt x="274103" y="74902"/>
                  </a:lnTo>
                  <a:lnTo>
                    <a:pt x="274103" y="75304"/>
                  </a:lnTo>
                  <a:lnTo>
                    <a:pt x="273501" y="75906"/>
                  </a:lnTo>
                  <a:lnTo>
                    <a:pt x="273501" y="75504"/>
                  </a:lnTo>
                  <a:lnTo>
                    <a:pt x="273501" y="75103"/>
                  </a:lnTo>
                  <a:lnTo>
                    <a:pt x="273501" y="74902"/>
                  </a:lnTo>
                  <a:lnTo>
                    <a:pt x="273099" y="74701"/>
                  </a:lnTo>
                  <a:lnTo>
                    <a:pt x="273099" y="74500"/>
                  </a:lnTo>
                  <a:close/>
                  <a:moveTo>
                    <a:pt x="28716" y="73295"/>
                  </a:moveTo>
                  <a:lnTo>
                    <a:pt x="29117" y="73697"/>
                  </a:lnTo>
                  <a:lnTo>
                    <a:pt x="29117" y="74099"/>
                  </a:lnTo>
                  <a:lnTo>
                    <a:pt x="28917" y="74701"/>
                  </a:lnTo>
                  <a:lnTo>
                    <a:pt x="28515" y="75304"/>
                  </a:lnTo>
                  <a:lnTo>
                    <a:pt x="27712" y="75504"/>
                  </a:lnTo>
                  <a:lnTo>
                    <a:pt x="26909" y="75304"/>
                  </a:lnTo>
                  <a:lnTo>
                    <a:pt x="26306" y="75906"/>
                  </a:lnTo>
                  <a:lnTo>
                    <a:pt x="26105" y="76107"/>
                  </a:lnTo>
                  <a:lnTo>
                    <a:pt x="26105" y="75705"/>
                  </a:lnTo>
                  <a:lnTo>
                    <a:pt x="25302" y="75304"/>
                  </a:lnTo>
                  <a:lnTo>
                    <a:pt x="25302" y="75103"/>
                  </a:lnTo>
                  <a:lnTo>
                    <a:pt x="25503" y="75103"/>
                  </a:lnTo>
                  <a:lnTo>
                    <a:pt x="25904" y="74902"/>
                  </a:lnTo>
                  <a:lnTo>
                    <a:pt x="26105" y="74701"/>
                  </a:lnTo>
                  <a:lnTo>
                    <a:pt x="25904" y="74300"/>
                  </a:lnTo>
                  <a:lnTo>
                    <a:pt x="26507" y="74300"/>
                  </a:lnTo>
                  <a:lnTo>
                    <a:pt x="27310" y="74500"/>
                  </a:lnTo>
                  <a:lnTo>
                    <a:pt x="27913" y="74500"/>
                  </a:lnTo>
                  <a:lnTo>
                    <a:pt x="27913" y="74300"/>
                  </a:lnTo>
                  <a:lnTo>
                    <a:pt x="27712" y="74099"/>
                  </a:lnTo>
                  <a:lnTo>
                    <a:pt x="28314" y="73496"/>
                  </a:lnTo>
                  <a:lnTo>
                    <a:pt x="28716" y="73295"/>
                  </a:lnTo>
                  <a:close/>
                  <a:moveTo>
                    <a:pt x="271292" y="76107"/>
                  </a:moveTo>
                  <a:lnTo>
                    <a:pt x="271292" y="76308"/>
                  </a:lnTo>
                  <a:lnTo>
                    <a:pt x="271091" y="76508"/>
                  </a:lnTo>
                  <a:lnTo>
                    <a:pt x="271091" y="76107"/>
                  </a:lnTo>
                  <a:close/>
                  <a:moveTo>
                    <a:pt x="27913" y="76308"/>
                  </a:moveTo>
                  <a:lnTo>
                    <a:pt x="27913" y="76508"/>
                  </a:lnTo>
                  <a:lnTo>
                    <a:pt x="27511" y="76709"/>
                  </a:lnTo>
                  <a:lnTo>
                    <a:pt x="27511" y="76508"/>
                  </a:lnTo>
                  <a:lnTo>
                    <a:pt x="27913" y="76308"/>
                  </a:lnTo>
                  <a:close/>
                  <a:moveTo>
                    <a:pt x="28716" y="76508"/>
                  </a:moveTo>
                  <a:lnTo>
                    <a:pt x="28716" y="76709"/>
                  </a:lnTo>
                  <a:lnTo>
                    <a:pt x="28515" y="76508"/>
                  </a:lnTo>
                  <a:close/>
                  <a:moveTo>
                    <a:pt x="24097" y="76709"/>
                  </a:moveTo>
                  <a:lnTo>
                    <a:pt x="24298" y="76910"/>
                  </a:lnTo>
                  <a:lnTo>
                    <a:pt x="24097" y="76910"/>
                  </a:lnTo>
                  <a:lnTo>
                    <a:pt x="24097" y="76709"/>
                  </a:lnTo>
                  <a:close/>
                  <a:moveTo>
                    <a:pt x="28314" y="76709"/>
                  </a:moveTo>
                  <a:lnTo>
                    <a:pt x="28515" y="77111"/>
                  </a:lnTo>
                  <a:lnTo>
                    <a:pt x="28113" y="77111"/>
                  </a:lnTo>
                  <a:lnTo>
                    <a:pt x="28314" y="76709"/>
                  </a:lnTo>
                  <a:close/>
                  <a:moveTo>
                    <a:pt x="26507" y="76709"/>
                  </a:moveTo>
                  <a:lnTo>
                    <a:pt x="26909" y="76910"/>
                  </a:lnTo>
                  <a:lnTo>
                    <a:pt x="26708" y="77111"/>
                  </a:lnTo>
                  <a:lnTo>
                    <a:pt x="26507" y="77312"/>
                  </a:lnTo>
                  <a:lnTo>
                    <a:pt x="26105" y="77111"/>
                  </a:lnTo>
                  <a:lnTo>
                    <a:pt x="26507" y="76709"/>
                  </a:lnTo>
                  <a:close/>
                  <a:moveTo>
                    <a:pt x="266272" y="76709"/>
                  </a:moveTo>
                  <a:lnTo>
                    <a:pt x="266473" y="76910"/>
                  </a:lnTo>
                  <a:lnTo>
                    <a:pt x="266673" y="77111"/>
                  </a:lnTo>
                  <a:lnTo>
                    <a:pt x="266473" y="77914"/>
                  </a:lnTo>
                  <a:lnTo>
                    <a:pt x="266272" y="77914"/>
                  </a:lnTo>
                  <a:lnTo>
                    <a:pt x="266071" y="77713"/>
                  </a:lnTo>
                  <a:lnTo>
                    <a:pt x="266071" y="77512"/>
                  </a:lnTo>
                  <a:lnTo>
                    <a:pt x="266272" y="76709"/>
                  </a:lnTo>
                  <a:close/>
                  <a:moveTo>
                    <a:pt x="28113" y="77914"/>
                  </a:moveTo>
                  <a:lnTo>
                    <a:pt x="28113" y="78115"/>
                  </a:lnTo>
                  <a:lnTo>
                    <a:pt x="27913" y="78115"/>
                  </a:lnTo>
                  <a:lnTo>
                    <a:pt x="27913" y="77914"/>
                  </a:lnTo>
                  <a:close/>
                  <a:moveTo>
                    <a:pt x="26909" y="78717"/>
                  </a:moveTo>
                  <a:lnTo>
                    <a:pt x="26708" y="78918"/>
                  </a:lnTo>
                  <a:lnTo>
                    <a:pt x="26507" y="78717"/>
                  </a:lnTo>
                  <a:close/>
                  <a:moveTo>
                    <a:pt x="28515" y="78717"/>
                  </a:moveTo>
                  <a:lnTo>
                    <a:pt x="28716" y="78918"/>
                  </a:lnTo>
                  <a:lnTo>
                    <a:pt x="28515" y="78918"/>
                  </a:lnTo>
                  <a:lnTo>
                    <a:pt x="28515" y="78717"/>
                  </a:lnTo>
                  <a:close/>
                  <a:moveTo>
                    <a:pt x="263059" y="78516"/>
                  </a:moveTo>
                  <a:lnTo>
                    <a:pt x="263661" y="78918"/>
                  </a:lnTo>
                  <a:lnTo>
                    <a:pt x="263862" y="79119"/>
                  </a:lnTo>
                  <a:lnTo>
                    <a:pt x="263661" y="79320"/>
                  </a:lnTo>
                  <a:lnTo>
                    <a:pt x="263461" y="78918"/>
                  </a:lnTo>
                  <a:lnTo>
                    <a:pt x="263059" y="78516"/>
                  </a:lnTo>
                  <a:close/>
                  <a:moveTo>
                    <a:pt x="263461" y="79521"/>
                  </a:moveTo>
                  <a:lnTo>
                    <a:pt x="264063" y="79721"/>
                  </a:lnTo>
                  <a:lnTo>
                    <a:pt x="263862" y="79922"/>
                  </a:lnTo>
                  <a:lnTo>
                    <a:pt x="263461" y="79521"/>
                  </a:lnTo>
                  <a:close/>
                  <a:moveTo>
                    <a:pt x="261854" y="81328"/>
                  </a:moveTo>
                  <a:lnTo>
                    <a:pt x="261854" y="81729"/>
                  </a:lnTo>
                  <a:lnTo>
                    <a:pt x="261252" y="81328"/>
                  </a:lnTo>
                  <a:close/>
                  <a:moveTo>
                    <a:pt x="259444" y="81729"/>
                  </a:moveTo>
                  <a:lnTo>
                    <a:pt x="259645" y="81930"/>
                  </a:lnTo>
                  <a:lnTo>
                    <a:pt x="259444" y="81930"/>
                  </a:lnTo>
                  <a:lnTo>
                    <a:pt x="259444" y="81729"/>
                  </a:lnTo>
                  <a:close/>
                  <a:moveTo>
                    <a:pt x="263260" y="81729"/>
                  </a:moveTo>
                  <a:lnTo>
                    <a:pt x="263059" y="81930"/>
                  </a:lnTo>
                  <a:lnTo>
                    <a:pt x="262657" y="81729"/>
                  </a:lnTo>
                  <a:close/>
                  <a:moveTo>
                    <a:pt x="89159" y="81930"/>
                  </a:moveTo>
                  <a:lnTo>
                    <a:pt x="88757" y="82131"/>
                  </a:lnTo>
                  <a:lnTo>
                    <a:pt x="88757" y="82131"/>
                  </a:lnTo>
                  <a:lnTo>
                    <a:pt x="88958" y="81930"/>
                  </a:lnTo>
                  <a:close/>
                  <a:moveTo>
                    <a:pt x="260448" y="81729"/>
                  </a:moveTo>
                  <a:lnTo>
                    <a:pt x="260649" y="81930"/>
                  </a:lnTo>
                  <a:lnTo>
                    <a:pt x="260850" y="81930"/>
                  </a:lnTo>
                  <a:lnTo>
                    <a:pt x="260649" y="82131"/>
                  </a:lnTo>
                  <a:lnTo>
                    <a:pt x="260448" y="81930"/>
                  </a:lnTo>
                  <a:lnTo>
                    <a:pt x="260448" y="81729"/>
                  </a:lnTo>
                  <a:close/>
                  <a:moveTo>
                    <a:pt x="262256" y="81930"/>
                  </a:moveTo>
                  <a:lnTo>
                    <a:pt x="262457" y="82131"/>
                  </a:lnTo>
                  <a:lnTo>
                    <a:pt x="261854" y="82332"/>
                  </a:lnTo>
                  <a:lnTo>
                    <a:pt x="261854" y="82131"/>
                  </a:lnTo>
                  <a:lnTo>
                    <a:pt x="262055" y="82131"/>
                  </a:lnTo>
                  <a:lnTo>
                    <a:pt x="262256" y="81930"/>
                  </a:lnTo>
                  <a:close/>
                  <a:moveTo>
                    <a:pt x="264063" y="81930"/>
                  </a:moveTo>
                  <a:lnTo>
                    <a:pt x="264264" y="82131"/>
                  </a:lnTo>
                  <a:lnTo>
                    <a:pt x="264264" y="82332"/>
                  </a:lnTo>
                  <a:lnTo>
                    <a:pt x="264063" y="82131"/>
                  </a:lnTo>
                  <a:lnTo>
                    <a:pt x="264063" y="81930"/>
                  </a:lnTo>
                  <a:close/>
                  <a:moveTo>
                    <a:pt x="259645" y="82131"/>
                  </a:moveTo>
                  <a:lnTo>
                    <a:pt x="260047" y="82332"/>
                  </a:lnTo>
                  <a:lnTo>
                    <a:pt x="260248" y="82332"/>
                  </a:lnTo>
                  <a:lnTo>
                    <a:pt x="260448" y="82533"/>
                  </a:lnTo>
                  <a:lnTo>
                    <a:pt x="260248" y="82533"/>
                  </a:lnTo>
                  <a:lnTo>
                    <a:pt x="259846" y="82332"/>
                  </a:lnTo>
                  <a:lnTo>
                    <a:pt x="259645" y="82131"/>
                  </a:lnTo>
                  <a:close/>
                  <a:moveTo>
                    <a:pt x="264264" y="82533"/>
                  </a:moveTo>
                  <a:lnTo>
                    <a:pt x="264264" y="82733"/>
                  </a:lnTo>
                  <a:lnTo>
                    <a:pt x="264063" y="82533"/>
                  </a:lnTo>
                  <a:close/>
                  <a:moveTo>
                    <a:pt x="27109" y="82733"/>
                  </a:moveTo>
                  <a:lnTo>
                    <a:pt x="27109" y="82934"/>
                  </a:lnTo>
                  <a:lnTo>
                    <a:pt x="26909" y="82934"/>
                  </a:lnTo>
                  <a:lnTo>
                    <a:pt x="27109" y="82733"/>
                  </a:lnTo>
                  <a:close/>
                  <a:moveTo>
                    <a:pt x="91569" y="82733"/>
                  </a:moveTo>
                  <a:lnTo>
                    <a:pt x="91569" y="82934"/>
                  </a:lnTo>
                  <a:lnTo>
                    <a:pt x="91167" y="82934"/>
                  </a:lnTo>
                  <a:lnTo>
                    <a:pt x="91569" y="82733"/>
                  </a:lnTo>
                  <a:close/>
                  <a:moveTo>
                    <a:pt x="263260" y="82533"/>
                  </a:moveTo>
                  <a:lnTo>
                    <a:pt x="263661" y="82733"/>
                  </a:lnTo>
                  <a:lnTo>
                    <a:pt x="263661" y="82934"/>
                  </a:lnTo>
                  <a:lnTo>
                    <a:pt x="263260" y="82934"/>
                  </a:lnTo>
                  <a:lnTo>
                    <a:pt x="262657" y="82733"/>
                  </a:lnTo>
                  <a:lnTo>
                    <a:pt x="262256" y="82733"/>
                  </a:lnTo>
                  <a:lnTo>
                    <a:pt x="263059" y="82533"/>
                  </a:lnTo>
                  <a:close/>
                  <a:moveTo>
                    <a:pt x="83135" y="82733"/>
                  </a:moveTo>
                  <a:lnTo>
                    <a:pt x="83737" y="83135"/>
                  </a:lnTo>
                  <a:lnTo>
                    <a:pt x="83135" y="82934"/>
                  </a:lnTo>
                  <a:lnTo>
                    <a:pt x="82733" y="82733"/>
                  </a:lnTo>
                  <a:close/>
                  <a:moveTo>
                    <a:pt x="90766" y="82934"/>
                  </a:moveTo>
                  <a:lnTo>
                    <a:pt x="91167" y="83135"/>
                  </a:lnTo>
                  <a:lnTo>
                    <a:pt x="91368" y="83135"/>
                  </a:lnTo>
                  <a:lnTo>
                    <a:pt x="90966" y="83336"/>
                  </a:lnTo>
                  <a:lnTo>
                    <a:pt x="90766" y="83135"/>
                  </a:lnTo>
                  <a:lnTo>
                    <a:pt x="90766" y="82934"/>
                  </a:lnTo>
                  <a:close/>
                  <a:moveTo>
                    <a:pt x="262858" y="83135"/>
                  </a:moveTo>
                  <a:lnTo>
                    <a:pt x="262858" y="83336"/>
                  </a:lnTo>
                  <a:lnTo>
                    <a:pt x="262457" y="83135"/>
                  </a:lnTo>
                  <a:close/>
                  <a:moveTo>
                    <a:pt x="80725" y="83135"/>
                  </a:moveTo>
                  <a:lnTo>
                    <a:pt x="80524" y="83336"/>
                  </a:lnTo>
                  <a:lnTo>
                    <a:pt x="80323" y="83537"/>
                  </a:lnTo>
                  <a:lnTo>
                    <a:pt x="79922" y="83336"/>
                  </a:lnTo>
                  <a:lnTo>
                    <a:pt x="79721" y="83336"/>
                  </a:lnTo>
                  <a:lnTo>
                    <a:pt x="80123" y="83135"/>
                  </a:lnTo>
                  <a:close/>
                  <a:moveTo>
                    <a:pt x="78717" y="83336"/>
                  </a:moveTo>
                  <a:lnTo>
                    <a:pt x="78717" y="83737"/>
                  </a:lnTo>
                  <a:lnTo>
                    <a:pt x="78115" y="83737"/>
                  </a:lnTo>
                  <a:lnTo>
                    <a:pt x="77914" y="83537"/>
                  </a:lnTo>
                  <a:lnTo>
                    <a:pt x="78717" y="83336"/>
                  </a:lnTo>
                  <a:close/>
                  <a:moveTo>
                    <a:pt x="84139" y="83336"/>
                  </a:moveTo>
                  <a:lnTo>
                    <a:pt x="84139" y="83537"/>
                  </a:lnTo>
                  <a:lnTo>
                    <a:pt x="84139" y="83737"/>
                  </a:lnTo>
                  <a:lnTo>
                    <a:pt x="83737" y="83537"/>
                  </a:lnTo>
                  <a:lnTo>
                    <a:pt x="84139" y="83336"/>
                  </a:lnTo>
                  <a:close/>
                  <a:moveTo>
                    <a:pt x="91167" y="83537"/>
                  </a:moveTo>
                  <a:lnTo>
                    <a:pt x="91167" y="83737"/>
                  </a:lnTo>
                  <a:lnTo>
                    <a:pt x="90766" y="83737"/>
                  </a:lnTo>
                  <a:lnTo>
                    <a:pt x="91167" y="83537"/>
                  </a:lnTo>
                  <a:close/>
                  <a:moveTo>
                    <a:pt x="260248" y="83336"/>
                  </a:moveTo>
                  <a:lnTo>
                    <a:pt x="260649" y="83737"/>
                  </a:lnTo>
                  <a:lnTo>
                    <a:pt x="260248" y="83537"/>
                  </a:lnTo>
                  <a:lnTo>
                    <a:pt x="260248" y="83336"/>
                  </a:lnTo>
                  <a:close/>
                  <a:moveTo>
                    <a:pt x="101609" y="83336"/>
                  </a:moveTo>
                  <a:lnTo>
                    <a:pt x="101408" y="83537"/>
                  </a:lnTo>
                  <a:lnTo>
                    <a:pt x="101408" y="83737"/>
                  </a:lnTo>
                  <a:lnTo>
                    <a:pt x="101007" y="83938"/>
                  </a:lnTo>
                  <a:lnTo>
                    <a:pt x="100806" y="83737"/>
                  </a:lnTo>
                  <a:lnTo>
                    <a:pt x="101007" y="83737"/>
                  </a:lnTo>
                  <a:lnTo>
                    <a:pt x="101007" y="83537"/>
                  </a:lnTo>
                  <a:lnTo>
                    <a:pt x="101408" y="83537"/>
                  </a:lnTo>
                  <a:lnTo>
                    <a:pt x="101408" y="83336"/>
                  </a:lnTo>
                  <a:close/>
                  <a:moveTo>
                    <a:pt x="260850" y="82131"/>
                  </a:moveTo>
                  <a:lnTo>
                    <a:pt x="261854" y="82533"/>
                  </a:lnTo>
                  <a:lnTo>
                    <a:pt x="262256" y="83737"/>
                  </a:lnTo>
                  <a:lnTo>
                    <a:pt x="262256" y="83938"/>
                  </a:lnTo>
                  <a:lnTo>
                    <a:pt x="261854" y="83938"/>
                  </a:lnTo>
                  <a:lnTo>
                    <a:pt x="261252" y="83537"/>
                  </a:lnTo>
                  <a:lnTo>
                    <a:pt x="261051" y="82934"/>
                  </a:lnTo>
                  <a:lnTo>
                    <a:pt x="260850" y="82332"/>
                  </a:lnTo>
                  <a:lnTo>
                    <a:pt x="260850" y="82131"/>
                  </a:lnTo>
                  <a:close/>
                  <a:moveTo>
                    <a:pt x="75303" y="83938"/>
                  </a:moveTo>
                  <a:lnTo>
                    <a:pt x="75102" y="84139"/>
                  </a:lnTo>
                  <a:lnTo>
                    <a:pt x="75102" y="83938"/>
                  </a:lnTo>
                  <a:close/>
                  <a:moveTo>
                    <a:pt x="84540" y="83737"/>
                  </a:moveTo>
                  <a:lnTo>
                    <a:pt x="84540" y="84139"/>
                  </a:lnTo>
                  <a:lnTo>
                    <a:pt x="84139" y="84139"/>
                  </a:lnTo>
                  <a:lnTo>
                    <a:pt x="84540" y="83737"/>
                  </a:lnTo>
                  <a:close/>
                  <a:moveTo>
                    <a:pt x="26306" y="84139"/>
                  </a:moveTo>
                  <a:lnTo>
                    <a:pt x="26708" y="84340"/>
                  </a:lnTo>
                  <a:lnTo>
                    <a:pt x="26306" y="84340"/>
                  </a:lnTo>
                  <a:lnTo>
                    <a:pt x="26306" y="84139"/>
                  </a:lnTo>
                  <a:close/>
                  <a:moveTo>
                    <a:pt x="78918" y="83737"/>
                  </a:moveTo>
                  <a:lnTo>
                    <a:pt x="78717" y="84139"/>
                  </a:lnTo>
                  <a:lnTo>
                    <a:pt x="78315" y="84340"/>
                  </a:lnTo>
                  <a:lnTo>
                    <a:pt x="78115" y="84340"/>
                  </a:lnTo>
                  <a:lnTo>
                    <a:pt x="77914" y="84139"/>
                  </a:lnTo>
                  <a:lnTo>
                    <a:pt x="78315" y="84139"/>
                  </a:lnTo>
                  <a:lnTo>
                    <a:pt x="78717" y="83938"/>
                  </a:lnTo>
                  <a:lnTo>
                    <a:pt x="78918" y="83737"/>
                  </a:lnTo>
                  <a:close/>
                  <a:moveTo>
                    <a:pt x="104621" y="84139"/>
                  </a:moveTo>
                  <a:lnTo>
                    <a:pt x="104943" y="84219"/>
                  </a:lnTo>
                  <a:lnTo>
                    <a:pt x="104943" y="84219"/>
                  </a:lnTo>
                  <a:lnTo>
                    <a:pt x="104822" y="84340"/>
                  </a:lnTo>
                  <a:lnTo>
                    <a:pt x="104621" y="84139"/>
                  </a:lnTo>
                  <a:close/>
                  <a:moveTo>
                    <a:pt x="87151" y="83938"/>
                  </a:moveTo>
                  <a:lnTo>
                    <a:pt x="87352" y="84139"/>
                  </a:lnTo>
                  <a:lnTo>
                    <a:pt x="87553" y="84340"/>
                  </a:lnTo>
                  <a:lnTo>
                    <a:pt x="87553" y="84541"/>
                  </a:lnTo>
                  <a:lnTo>
                    <a:pt x="87352" y="84541"/>
                  </a:lnTo>
                  <a:lnTo>
                    <a:pt x="86950" y="84340"/>
                  </a:lnTo>
                  <a:lnTo>
                    <a:pt x="86950" y="84139"/>
                  </a:lnTo>
                  <a:lnTo>
                    <a:pt x="86950" y="83938"/>
                  </a:lnTo>
                  <a:close/>
                  <a:moveTo>
                    <a:pt x="89761" y="84139"/>
                  </a:moveTo>
                  <a:lnTo>
                    <a:pt x="89962" y="84340"/>
                  </a:lnTo>
                  <a:lnTo>
                    <a:pt x="89561" y="84541"/>
                  </a:lnTo>
                  <a:lnTo>
                    <a:pt x="89761" y="84139"/>
                  </a:lnTo>
                  <a:close/>
                  <a:moveTo>
                    <a:pt x="105023" y="84239"/>
                  </a:moveTo>
                  <a:lnTo>
                    <a:pt x="105425" y="84340"/>
                  </a:lnTo>
                  <a:lnTo>
                    <a:pt x="105224" y="84541"/>
                  </a:lnTo>
                  <a:lnTo>
                    <a:pt x="105023" y="84340"/>
                  </a:lnTo>
                  <a:lnTo>
                    <a:pt x="105023" y="84239"/>
                  </a:lnTo>
                  <a:close/>
                  <a:moveTo>
                    <a:pt x="108035" y="84139"/>
                  </a:moveTo>
                  <a:lnTo>
                    <a:pt x="107834" y="84541"/>
                  </a:lnTo>
                  <a:lnTo>
                    <a:pt x="107633" y="84541"/>
                  </a:lnTo>
                  <a:lnTo>
                    <a:pt x="107433" y="84340"/>
                  </a:lnTo>
                  <a:lnTo>
                    <a:pt x="107633" y="84139"/>
                  </a:lnTo>
                  <a:close/>
                  <a:moveTo>
                    <a:pt x="65464" y="84340"/>
                  </a:moveTo>
                  <a:lnTo>
                    <a:pt x="65665" y="84741"/>
                  </a:lnTo>
                  <a:lnTo>
                    <a:pt x="65263" y="84741"/>
                  </a:lnTo>
                  <a:lnTo>
                    <a:pt x="65464" y="84340"/>
                  </a:lnTo>
                  <a:close/>
                  <a:moveTo>
                    <a:pt x="73697" y="84340"/>
                  </a:moveTo>
                  <a:lnTo>
                    <a:pt x="73697" y="84541"/>
                  </a:lnTo>
                  <a:lnTo>
                    <a:pt x="73496" y="84741"/>
                  </a:lnTo>
                  <a:lnTo>
                    <a:pt x="73295" y="84541"/>
                  </a:lnTo>
                  <a:lnTo>
                    <a:pt x="73295" y="84340"/>
                  </a:lnTo>
                  <a:close/>
                  <a:moveTo>
                    <a:pt x="81127" y="84541"/>
                  </a:moveTo>
                  <a:lnTo>
                    <a:pt x="80725" y="84741"/>
                  </a:lnTo>
                  <a:lnTo>
                    <a:pt x="80524" y="84741"/>
                  </a:lnTo>
                  <a:lnTo>
                    <a:pt x="81127" y="84541"/>
                  </a:lnTo>
                  <a:close/>
                  <a:moveTo>
                    <a:pt x="84340" y="84340"/>
                  </a:moveTo>
                  <a:lnTo>
                    <a:pt x="84340" y="84741"/>
                  </a:lnTo>
                  <a:lnTo>
                    <a:pt x="84139" y="84741"/>
                  </a:lnTo>
                  <a:lnTo>
                    <a:pt x="83938" y="84541"/>
                  </a:lnTo>
                  <a:lnTo>
                    <a:pt x="83737" y="84541"/>
                  </a:lnTo>
                  <a:lnTo>
                    <a:pt x="84139" y="84340"/>
                  </a:lnTo>
                  <a:close/>
                  <a:moveTo>
                    <a:pt x="261854" y="84340"/>
                  </a:moveTo>
                  <a:lnTo>
                    <a:pt x="262256" y="84541"/>
                  </a:lnTo>
                  <a:lnTo>
                    <a:pt x="262256" y="84741"/>
                  </a:lnTo>
                  <a:lnTo>
                    <a:pt x="261854" y="84741"/>
                  </a:lnTo>
                  <a:lnTo>
                    <a:pt x="261854" y="84541"/>
                  </a:lnTo>
                  <a:lnTo>
                    <a:pt x="261854" y="84340"/>
                  </a:lnTo>
                  <a:close/>
                  <a:moveTo>
                    <a:pt x="263461" y="84340"/>
                  </a:moveTo>
                  <a:lnTo>
                    <a:pt x="263661" y="84541"/>
                  </a:lnTo>
                  <a:lnTo>
                    <a:pt x="263461" y="84741"/>
                  </a:lnTo>
                  <a:lnTo>
                    <a:pt x="263059" y="84741"/>
                  </a:lnTo>
                  <a:lnTo>
                    <a:pt x="262858" y="84340"/>
                  </a:lnTo>
                  <a:close/>
                  <a:moveTo>
                    <a:pt x="46989" y="84741"/>
                  </a:moveTo>
                  <a:lnTo>
                    <a:pt x="46789" y="84942"/>
                  </a:lnTo>
                  <a:lnTo>
                    <a:pt x="46387" y="84741"/>
                  </a:lnTo>
                  <a:close/>
                  <a:moveTo>
                    <a:pt x="80323" y="84741"/>
                  </a:moveTo>
                  <a:lnTo>
                    <a:pt x="80323" y="84942"/>
                  </a:lnTo>
                  <a:lnTo>
                    <a:pt x="80123" y="84942"/>
                  </a:lnTo>
                  <a:lnTo>
                    <a:pt x="80123" y="84741"/>
                  </a:lnTo>
                  <a:close/>
                  <a:moveTo>
                    <a:pt x="41568" y="84942"/>
                  </a:moveTo>
                  <a:lnTo>
                    <a:pt x="41768" y="85143"/>
                  </a:lnTo>
                  <a:lnTo>
                    <a:pt x="41568" y="85143"/>
                  </a:lnTo>
                  <a:lnTo>
                    <a:pt x="41568" y="84942"/>
                  </a:lnTo>
                  <a:close/>
                  <a:moveTo>
                    <a:pt x="47391" y="84942"/>
                  </a:moveTo>
                  <a:lnTo>
                    <a:pt x="47391" y="85143"/>
                  </a:lnTo>
                  <a:lnTo>
                    <a:pt x="47190" y="85143"/>
                  </a:lnTo>
                  <a:lnTo>
                    <a:pt x="47391" y="84942"/>
                  </a:lnTo>
                  <a:close/>
                  <a:moveTo>
                    <a:pt x="65865" y="84942"/>
                  </a:moveTo>
                  <a:lnTo>
                    <a:pt x="65665" y="85143"/>
                  </a:lnTo>
                  <a:lnTo>
                    <a:pt x="65263" y="85143"/>
                  </a:lnTo>
                  <a:lnTo>
                    <a:pt x="65665" y="84942"/>
                  </a:lnTo>
                  <a:close/>
                  <a:moveTo>
                    <a:pt x="69881" y="84741"/>
                  </a:moveTo>
                  <a:lnTo>
                    <a:pt x="69681" y="84942"/>
                  </a:lnTo>
                  <a:lnTo>
                    <a:pt x="69681" y="85143"/>
                  </a:lnTo>
                  <a:lnTo>
                    <a:pt x="69078" y="85143"/>
                  </a:lnTo>
                  <a:lnTo>
                    <a:pt x="69480" y="84942"/>
                  </a:lnTo>
                  <a:lnTo>
                    <a:pt x="69881" y="84741"/>
                  </a:lnTo>
                  <a:close/>
                  <a:moveTo>
                    <a:pt x="99400" y="84942"/>
                  </a:moveTo>
                  <a:lnTo>
                    <a:pt x="99400" y="85143"/>
                  </a:lnTo>
                  <a:lnTo>
                    <a:pt x="99199" y="84942"/>
                  </a:lnTo>
                  <a:close/>
                  <a:moveTo>
                    <a:pt x="101007" y="84541"/>
                  </a:moveTo>
                  <a:lnTo>
                    <a:pt x="101408" y="84741"/>
                  </a:lnTo>
                  <a:lnTo>
                    <a:pt x="101408" y="84942"/>
                  </a:lnTo>
                  <a:lnTo>
                    <a:pt x="101007" y="85143"/>
                  </a:lnTo>
                  <a:lnTo>
                    <a:pt x="100806" y="84942"/>
                  </a:lnTo>
                  <a:lnTo>
                    <a:pt x="100605" y="84541"/>
                  </a:lnTo>
                  <a:close/>
                  <a:moveTo>
                    <a:pt x="259444" y="84741"/>
                  </a:moveTo>
                  <a:lnTo>
                    <a:pt x="259645" y="84942"/>
                  </a:lnTo>
                  <a:lnTo>
                    <a:pt x="259444" y="85143"/>
                  </a:lnTo>
                  <a:lnTo>
                    <a:pt x="259444" y="84942"/>
                  </a:lnTo>
                  <a:lnTo>
                    <a:pt x="259043" y="84741"/>
                  </a:lnTo>
                  <a:close/>
                  <a:moveTo>
                    <a:pt x="43977" y="84942"/>
                  </a:moveTo>
                  <a:lnTo>
                    <a:pt x="43977" y="85143"/>
                  </a:lnTo>
                  <a:lnTo>
                    <a:pt x="43576" y="85344"/>
                  </a:lnTo>
                  <a:lnTo>
                    <a:pt x="43375" y="85344"/>
                  </a:lnTo>
                  <a:lnTo>
                    <a:pt x="43576" y="84942"/>
                  </a:lnTo>
                  <a:close/>
                  <a:moveTo>
                    <a:pt x="44981" y="84942"/>
                  </a:moveTo>
                  <a:lnTo>
                    <a:pt x="44780" y="85143"/>
                  </a:lnTo>
                  <a:lnTo>
                    <a:pt x="44580" y="85344"/>
                  </a:lnTo>
                  <a:lnTo>
                    <a:pt x="44780" y="84942"/>
                  </a:lnTo>
                  <a:close/>
                  <a:moveTo>
                    <a:pt x="54419" y="85143"/>
                  </a:moveTo>
                  <a:lnTo>
                    <a:pt x="54419" y="85344"/>
                  </a:lnTo>
                  <a:lnTo>
                    <a:pt x="54218" y="85143"/>
                  </a:lnTo>
                  <a:close/>
                  <a:moveTo>
                    <a:pt x="62853" y="85143"/>
                  </a:moveTo>
                  <a:lnTo>
                    <a:pt x="63054" y="85344"/>
                  </a:lnTo>
                  <a:lnTo>
                    <a:pt x="62853" y="85344"/>
                  </a:lnTo>
                  <a:lnTo>
                    <a:pt x="62652" y="85143"/>
                  </a:lnTo>
                  <a:close/>
                  <a:moveTo>
                    <a:pt x="79319" y="85143"/>
                  </a:moveTo>
                  <a:lnTo>
                    <a:pt x="79319" y="85344"/>
                  </a:lnTo>
                  <a:lnTo>
                    <a:pt x="79119" y="85344"/>
                  </a:lnTo>
                  <a:lnTo>
                    <a:pt x="79119" y="85143"/>
                  </a:lnTo>
                  <a:close/>
                  <a:moveTo>
                    <a:pt x="104220" y="84139"/>
                  </a:moveTo>
                  <a:lnTo>
                    <a:pt x="104420" y="84340"/>
                  </a:lnTo>
                  <a:lnTo>
                    <a:pt x="105023" y="84541"/>
                  </a:lnTo>
                  <a:lnTo>
                    <a:pt x="106027" y="84741"/>
                  </a:lnTo>
                  <a:lnTo>
                    <a:pt x="105625" y="85143"/>
                  </a:lnTo>
                  <a:lnTo>
                    <a:pt x="105425" y="85344"/>
                  </a:lnTo>
                  <a:lnTo>
                    <a:pt x="105023" y="85143"/>
                  </a:lnTo>
                  <a:lnTo>
                    <a:pt x="104621" y="84942"/>
                  </a:lnTo>
                  <a:lnTo>
                    <a:pt x="104220" y="84340"/>
                  </a:lnTo>
                  <a:lnTo>
                    <a:pt x="104220" y="84139"/>
                  </a:lnTo>
                  <a:close/>
                  <a:moveTo>
                    <a:pt x="107232" y="84942"/>
                  </a:moveTo>
                  <a:lnTo>
                    <a:pt x="107031" y="85344"/>
                  </a:lnTo>
                  <a:lnTo>
                    <a:pt x="107031" y="84942"/>
                  </a:lnTo>
                  <a:close/>
                  <a:moveTo>
                    <a:pt x="108838" y="85143"/>
                  </a:moveTo>
                  <a:lnTo>
                    <a:pt x="109039" y="85344"/>
                  </a:lnTo>
                  <a:lnTo>
                    <a:pt x="108838" y="85344"/>
                  </a:lnTo>
                  <a:lnTo>
                    <a:pt x="108838" y="85143"/>
                  </a:lnTo>
                  <a:close/>
                  <a:moveTo>
                    <a:pt x="258440" y="84741"/>
                  </a:moveTo>
                  <a:lnTo>
                    <a:pt x="258440" y="84942"/>
                  </a:lnTo>
                  <a:lnTo>
                    <a:pt x="258440" y="85143"/>
                  </a:lnTo>
                  <a:lnTo>
                    <a:pt x="258842" y="85143"/>
                  </a:lnTo>
                  <a:lnTo>
                    <a:pt x="258641" y="85344"/>
                  </a:lnTo>
                  <a:lnTo>
                    <a:pt x="258440" y="85344"/>
                  </a:lnTo>
                  <a:lnTo>
                    <a:pt x="258039" y="85143"/>
                  </a:lnTo>
                  <a:lnTo>
                    <a:pt x="258039" y="84942"/>
                  </a:lnTo>
                  <a:lnTo>
                    <a:pt x="258039" y="84741"/>
                  </a:lnTo>
                  <a:close/>
                  <a:moveTo>
                    <a:pt x="37551" y="85344"/>
                  </a:moveTo>
                  <a:lnTo>
                    <a:pt x="37551" y="85545"/>
                  </a:lnTo>
                  <a:lnTo>
                    <a:pt x="37351" y="85344"/>
                  </a:lnTo>
                  <a:close/>
                  <a:moveTo>
                    <a:pt x="39559" y="84942"/>
                  </a:moveTo>
                  <a:lnTo>
                    <a:pt x="39559" y="85143"/>
                  </a:lnTo>
                  <a:lnTo>
                    <a:pt x="39559" y="85545"/>
                  </a:lnTo>
                  <a:lnTo>
                    <a:pt x="39359" y="85143"/>
                  </a:lnTo>
                  <a:lnTo>
                    <a:pt x="39158" y="84942"/>
                  </a:lnTo>
                  <a:close/>
                  <a:moveTo>
                    <a:pt x="42973" y="85143"/>
                  </a:moveTo>
                  <a:lnTo>
                    <a:pt x="43174" y="85344"/>
                  </a:lnTo>
                  <a:lnTo>
                    <a:pt x="42973" y="85545"/>
                  </a:lnTo>
                  <a:lnTo>
                    <a:pt x="42572" y="85344"/>
                  </a:lnTo>
                  <a:lnTo>
                    <a:pt x="42973" y="85143"/>
                  </a:lnTo>
                  <a:close/>
                  <a:moveTo>
                    <a:pt x="46186" y="84942"/>
                  </a:moveTo>
                  <a:lnTo>
                    <a:pt x="46186" y="85344"/>
                  </a:lnTo>
                  <a:lnTo>
                    <a:pt x="46387" y="85344"/>
                  </a:lnTo>
                  <a:lnTo>
                    <a:pt x="46387" y="85545"/>
                  </a:lnTo>
                  <a:lnTo>
                    <a:pt x="46186" y="85545"/>
                  </a:lnTo>
                  <a:lnTo>
                    <a:pt x="45784" y="85344"/>
                  </a:lnTo>
                  <a:lnTo>
                    <a:pt x="45784" y="85143"/>
                  </a:lnTo>
                  <a:lnTo>
                    <a:pt x="45784" y="84942"/>
                  </a:lnTo>
                  <a:close/>
                  <a:moveTo>
                    <a:pt x="55423" y="85143"/>
                  </a:moveTo>
                  <a:lnTo>
                    <a:pt x="55624" y="85344"/>
                  </a:lnTo>
                  <a:lnTo>
                    <a:pt x="55624" y="85545"/>
                  </a:lnTo>
                  <a:lnTo>
                    <a:pt x="55423" y="85143"/>
                  </a:lnTo>
                  <a:close/>
                  <a:moveTo>
                    <a:pt x="82131" y="85143"/>
                  </a:moveTo>
                  <a:lnTo>
                    <a:pt x="82532" y="85545"/>
                  </a:lnTo>
                  <a:lnTo>
                    <a:pt x="82332" y="85545"/>
                  </a:lnTo>
                  <a:lnTo>
                    <a:pt x="82131" y="85143"/>
                  </a:lnTo>
                  <a:close/>
                  <a:moveTo>
                    <a:pt x="83336" y="84541"/>
                  </a:moveTo>
                  <a:lnTo>
                    <a:pt x="83536" y="84942"/>
                  </a:lnTo>
                  <a:lnTo>
                    <a:pt x="83536" y="85344"/>
                  </a:lnTo>
                  <a:lnTo>
                    <a:pt x="83336" y="85545"/>
                  </a:lnTo>
                  <a:lnTo>
                    <a:pt x="82934" y="85545"/>
                  </a:lnTo>
                  <a:lnTo>
                    <a:pt x="82934" y="85344"/>
                  </a:lnTo>
                  <a:lnTo>
                    <a:pt x="83135" y="85344"/>
                  </a:lnTo>
                  <a:lnTo>
                    <a:pt x="82934" y="84942"/>
                  </a:lnTo>
                  <a:lnTo>
                    <a:pt x="82934" y="84741"/>
                  </a:lnTo>
                  <a:lnTo>
                    <a:pt x="83135" y="84541"/>
                  </a:lnTo>
                  <a:close/>
                  <a:moveTo>
                    <a:pt x="87352" y="84942"/>
                  </a:moveTo>
                  <a:lnTo>
                    <a:pt x="87352" y="85143"/>
                  </a:lnTo>
                  <a:lnTo>
                    <a:pt x="87352" y="85344"/>
                  </a:lnTo>
                  <a:lnTo>
                    <a:pt x="87954" y="85143"/>
                  </a:lnTo>
                  <a:lnTo>
                    <a:pt x="87753" y="85545"/>
                  </a:lnTo>
                  <a:lnTo>
                    <a:pt x="87352" y="85545"/>
                  </a:lnTo>
                  <a:lnTo>
                    <a:pt x="87151" y="85344"/>
                  </a:lnTo>
                  <a:lnTo>
                    <a:pt x="87151" y="84942"/>
                  </a:lnTo>
                  <a:close/>
                  <a:moveTo>
                    <a:pt x="99802" y="85344"/>
                  </a:moveTo>
                  <a:lnTo>
                    <a:pt x="99802" y="85545"/>
                  </a:lnTo>
                  <a:lnTo>
                    <a:pt x="99601" y="85545"/>
                  </a:lnTo>
                  <a:lnTo>
                    <a:pt x="99601" y="85344"/>
                  </a:lnTo>
                  <a:close/>
                  <a:moveTo>
                    <a:pt x="104019" y="85143"/>
                  </a:moveTo>
                  <a:lnTo>
                    <a:pt x="104220" y="85344"/>
                  </a:lnTo>
                  <a:lnTo>
                    <a:pt x="104420" y="85545"/>
                  </a:lnTo>
                  <a:lnTo>
                    <a:pt x="103818" y="85545"/>
                  </a:lnTo>
                  <a:lnTo>
                    <a:pt x="103416" y="85143"/>
                  </a:lnTo>
                  <a:close/>
                  <a:moveTo>
                    <a:pt x="113055" y="85143"/>
                  </a:moveTo>
                  <a:lnTo>
                    <a:pt x="113457" y="85545"/>
                  </a:lnTo>
                  <a:lnTo>
                    <a:pt x="113055" y="85344"/>
                  </a:lnTo>
                  <a:lnTo>
                    <a:pt x="113055" y="85143"/>
                  </a:lnTo>
                  <a:close/>
                  <a:moveTo>
                    <a:pt x="261452" y="85143"/>
                  </a:moveTo>
                  <a:lnTo>
                    <a:pt x="261452" y="85545"/>
                  </a:lnTo>
                  <a:lnTo>
                    <a:pt x="261252" y="85545"/>
                  </a:lnTo>
                  <a:lnTo>
                    <a:pt x="261051" y="85344"/>
                  </a:lnTo>
                  <a:lnTo>
                    <a:pt x="261252" y="85344"/>
                  </a:lnTo>
                  <a:lnTo>
                    <a:pt x="261452" y="85143"/>
                  </a:lnTo>
                  <a:close/>
                  <a:moveTo>
                    <a:pt x="263661" y="85344"/>
                  </a:moveTo>
                  <a:lnTo>
                    <a:pt x="263059" y="85545"/>
                  </a:lnTo>
                  <a:lnTo>
                    <a:pt x="263059" y="85344"/>
                  </a:lnTo>
                  <a:close/>
                  <a:moveTo>
                    <a:pt x="36748" y="85344"/>
                  </a:moveTo>
                  <a:lnTo>
                    <a:pt x="36949" y="85545"/>
                  </a:lnTo>
                  <a:lnTo>
                    <a:pt x="36347" y="85746"/>
                  </a:lnTo>
                  <a:lnTo>
                    <a:pt x="36146" y="85746"/>
                  </a:lnTo>
                  <a:lnTo>
                    <a:pt x="36146" y="85545"/>
                  </a:lnTo>
                  <a:lnTo>
                    <a:pt x="36547" y="85344"/>
                  </a:lnTo>
                  <a:close/>
                  <a:moveTo>
                    <a:pt x="44379" y="85545"/>
                  </a:moveTo>
                  <a:lnTo>
                    <a:pt x="44580" y="85746"/>
                  </a:lnTo>
                  <a:lnTo>
                    <a:pt x="44178" y="85746"/>
                  </a:lnTo>
                  <a:lnTo>
                    <a:pt x="44379" y="85545"/>
                  </a:lnTo>
                  <a:close/>
                  <a:moveTo>
                    <a:pt x="54620" y="85545"/>
                  </a:moveTo>
                  <a:lnTo>
                    <a:pt x="54620" y="85746"/>
                  </a:lnTo>
                  <a:lnTo>
                    <a:pt x="54419" y="85746"/>
                  </a:lnTo>
                  <a:lnTo>
                    <a:pt x="54620" y="85545"/>
                  </a:lnTo>
                  <a:close/>
                  <a:moveTo>
                    <a:pt x="65062" y="85545"/>
                  </a:moveTo>
                  <a:lnTo>
                    <a:pt x="65062" y="85746"/>
                  </a:lnTo>
                  <a:lnTo>
                    <a:pt x="64861" y="85746"/>
                  </a:lnTo>
                  <a:lnTo>
                    <a:pt x="64660" y="85545"/>
                  </a:lnTo>
                  <a:close/>
                  <a:moveTo>
                    <a:pt x="108035" y="85344"/>
                  </a:moveTo>
                  <a:lnTo>
                    <a:pt x="108035" y="85545"/>
                  </a:lnTo>
                  <a:lnTo>
                    <a:pt x="107834" y="85545"/>
                  </a:lnTo>
                  <a:lnTo>
                    <a:pt x="107633" y="85746"/>
                  </a:lnTo>
                  <a:lnTo>
                    <a:pt x="107633" y="85545"/>
                  </a:lnTo>
                  <a:lnTo>
                    <a:pt x="108035" y="85344"/>
                  </a:lnTo>
                  <a:close/>
                  <a:moveTo>
                    <a:pt x="112453" y="85344"/>
                  </a:moveTo>
                  <a:lnTo>
                    <a:pt x="112654" y="85545"/>
                  </a:lnTo>
                  <a:lnTo>
                    <a:pt x="112654" y="85746"/>
                  </a:lnTo>
                  <a:lnTo>
                    <a:pt x="112453" y="85344"/>
                  </a:lnTo>
                  <a:close/>
                  <a:moveTo>
                    <a:pt x="259846" y="85545"/>
                  </a:moveTo>
                  <a:lnTo>
                    <a:pt x="259846" y="85746"/>
                  </a:lnTo>
                  <a:lnTo>
                    <a:pt x="259645" y="85746"/>
                  </a:lnTo>
                  <a:lnTo>
                    <a:pt x="259645" y="85545"/>
                  </a:lnTo>
                  <a:close/>
                  <a:moveTo>
                    <a:pt x="263461" y="85545"/>
                  </a:moveTo>
                  <a:lnTo>
                    <a:pt x="263862" y="85746"/>
                  </a:lnTo>
                  <a:lnTo>
                    <a:pt x="263059" y="85746"/>
                  </a:lnTo>
                  <a:lnTo>
                    <a:pt x="263461" y="85545"/>
                  </a:lnTo>
                  <a:close/>
                  <a:moveTo>
                    <a:pt x="45182" y="85746"/>
                  </a:moveTo>
                  <a:lnTo>
                    <a:pt x="45383" y="85946"/>
                  </a:lnTo>
                  <a:lnTo>
                    <a:pt x="44981" y="85946"/>
                  </a:lnTo>
                  <a:lnTo>
                    <a:pt x="45182" y="85746"/>
                  </a:lnTo>
                  <a:close/>
                  <a:moveTo>
                    <a:pt x="51206" y="85545"/>
                  </a:moveTo>
                  <a:lnTo>
                    <a:pt x="51407" y="85746"/>
                  </a:lnTo>
                  <a:lnTo>
                    <a:pt x="51407" y="85946"/>
                  </a:lnTo>
                  <a:lnTo>
                    <a:pt x="50604" y="85746"/>
                  </a:lnTo>
                  <a:lnTo>
                    <a:pt x="50001" y="85545"/>
                  </a:lnTo>
                  <a:close/>
                  <a:moveTo>
                    <a:pt x="60644" y="85545"/>
                  </a:moveTo>
                  <a:lnTo>
                    <a:pt x="60845" y="85746"/>
                  </a:lnTo>
                  <a:lnTo>
                    <a:pt x="60644" y="85946"/>
                  </a:lnTo>
                  <a:lnTo>
                    <a:pt x="60644" y="85746"/>
                  </a:lnTo>
                  <a:lnTo>
                    <a:pt x="60644" y="85545"/>
                  </a:lnTo>
                  <a:close/>
                  <a:moveTo>
                    <a:pt x="62853" y="85746"/>
                  </a:moveTo>
                  <a:lnTo>
                    <a:pt x="62652" y="85946"/>
                  </a:lnTo>
                  <a:lnTo>
                    <a:pt x="62452" y="85946"/>
                  </a:lnTo>
                  <a:lnTo>
                    <a:pt x="62050" y="85746"/>
                  </a:lnTo>
                  <a:close/>
                  <a:moveTo>
                    <a:pt x="63456" y="85746"/>
                  </a:moveTo>
                  <a:lnTo>
                    <a:pt x="63456" y="85946"/>
                  </a:lnTo>
                  <a:lnTo>
                    <a:pt x="63255" y="85946"/>
                  </a:lnTo>
                  <a:lnTo>
                    <a:pt x="63456" y="85746"/>
                  </a:lnTo>
                  <a:close/>
                  <a:moveTo>
                    <a:pt x="76107" y="85746"/>
                  </a:moveTo>
                  <a:lnTo>
                    <a:pt x="76107" y="85946"/>
                  </a:lnTo>
                  <a:lnTo>
                    <a:pt x="75906" y="85946"/>
                  </a:lnTo>
                  <a:lnTo>
                    <a:pt x="75906" y="85746"/>
                  </a:lnTo>
                  <a:close/>
                  <a:moveTo>
                    <a:pt x="76307" y="85344"/>
                  </a:moveTo>
                  <a:lnTo>
                    <a:pt x="77512" y="85545"/>
                  </a:lnTo>
                  <a:lnTo>
                    <a:pt x="77111" y="85746"/>
                  </a:lnTo>
                  <a:lnTo>
                    <a:pt x="76709" y="85946"/>
                  </a:lnTo>
                  <a:lnTo>
                    <a:pt x="76508" y="85746"/>
                  </a:lnTo>
                  <a:lnTo>
                    <a:pt x="76307" y="85344"/>
                  </a:lnTo>
                  <a:close/>
                  <a:moveTo>
                    <a:pt x="25704" y="85746"/>
                  </a:moveTo>
                  <a:lnTo>
                    <a:pt x="25904" y="85946"/>
                  </a:lnTo>
                  <a:lnTo>
                    <a:pt x="25704" y="86147"/>
                  </a:lnTo>
                  <a:lnTo>
                    <a:pt x="25302" y="86147"/>
                  </a:lnTo>
                  <a:lnTo>
                    <a:pt x="25302" y="85946"/>
                  </a:lnTo>
                  <a:lnTo>
                    <a:pt x="25101" y="85746"/>
                  </a:lnTo>
                  <a:close/>
                  <a:moveTo>
                    <a:pt x="40965" y="85946"/>
                  </a:moveTo>
                  <a:lnTo>
                    <a:pt x="41166" y="86147"/>
                  </a:lnTo>
                  <a:lnTo>
                    <a:pt x="40965" y="86147"/>
                  </a:lnTo>
                  <a:lnTo>
                    <a:pt x="40965" y="85946"/>
                  </a:lnTo>
                  <a:close/>
                  <a:moveTo>
                    <a:pt x="45584" y="85946"/>
                  </a:moveTo>
                  <a:lnTo>
                    <a:pt x="45584" y="86147"/>
                  </a:lnTo>
                  <a:lnTo>
                    <a:pt x="45383" y="86147"/>
                  </a:lnTo>
                  <a:lnTo>
                    <a:pt x="45584" y="85946"/>
                  </a:lnTo>
                  <a:close/>
                  <a:moveTo>
                    <a:pt x="68677" y="85746"/>
                  </a:moveTo>
                  <a:lnTo>
                    <a:pt x="69279" y="86147"/>
                  </a:lnTo>
                  <a:lnTo>
                    <a:pt x="68877" y="85946"/>
                  </a:lnTo>
                  <a:lnTo>
                    <a:pt x="68677" y="85946"/>
                  </a:lnTo>
                  <a:lnTo>
                    <a:pt x="68677" y="85746"/>
                  </a:lnTo>
                  <a:close/>
                  <a:moveTo>
                    <a:pt x="86147" y="85545"/>
                  </a:moveTo>
                  <a:lnTo>
                    <a:pt x="86549" y="85746"/>
                  </a:lnTo>
                  <a:lnTo>
                    <a:pt x="86147" y="86147"/>
                  </a:lnTo>
                  <a:lnTo>
                    <a:pt x="85946" y="85746"/>
                  </a:lnTo>
                  <a:lnTo>
                    <a:pt x="86147" y="85545"/>
                  </a:lnTo>
                  <a:close/>
                  <a:moveTo>
                    <a:pt x="258440" y="85946"/>
                  </a:moveTo>
                  <a:lnTo>
                    <a:pt x="258440" y="86147"/>
                  </a:lnTo>
                  <a:lnTo>
                    <a:pt x="258240" y="85946"/>
                  </a:lnTo>
                  <a:close/>
                  <a:moveTo>
                    <a:pt x="106830" y="86147"/>
                  </a:moveTo>
                  <a:lnTo>
                    <a:pt x="107031" y="86348"/>
                  </a:lnTo>
                  <a:lnTo>
                    <a:pt x="107031" y="86348"/>
                  </a:lnTo>
                  <a:lnTo>
                    <a:pt x="106629" y="86147"/>
                  </a:lnTo>
                  <a:close/>
                  <a:moveTo>
                    <a:pt x="36146" y="86147"/>
                  </a:moveTo>
                  <a:lnTo>
                    <a:pt x="36146" y="86348"/>
                  </a:lnTo>
                  <a:lnTo>
                    <a:pt x="35945" y="86348"/>
                  </a:lnTo>
                  <a:lnTo>
                    <a:pt x="36146" y="86147"/>
                  </a:lnTo>
                  <a:close/>
                  <a:moveTo>
                    <a:pt x="39961" y="86147"/>
                  </a:moveTo>
                  <a:lnTo>
                    <a:pt x="39760" y="86348"/>
                  </a:lnTo>
                  <a:lnTo>
                    <a:pt x="39760" y="86147"/>
                  </a:lnTo>
                  <a:close/>
                  <a:moveTo>
                    <a:pt x="44780" y="85946"/>
                  </a:moveTo>
                  <a:lnTo>
                    <a:pt x="44780" y="86147"/>
                  </a:lnTo>
                  <a:lnTo>
                    <a:pt x="44178" y="86348"/>
                  </a:lnTo>
                  <a:lnTo>
                    <a:pt x="44580" y="85946"/>
                  </a:lnTo>
                  <a:close/>
                  <a:moveTo>
                    <a:pt x="51407" y="86147"/>
                  </a:moveTo>
                  <a:lnTo>
                    <a:pt x="51608" y="86348"/>
                  </a:lnTo>
                  <a:lnTo>
                    <a:pt x="51407" y="86348"/>
                  </a:lnTo>
                  <a:lnTo>
                    <a:pt x="51407" y="86147"/>
                  </a:lnTo>
                  <a:close/>
                  <a:moveTo>
                    <a:pt x="55022" y="85143"/>
                  </a:moveTo>
                  <a:lnTo>
                    <a:pt x="55222" y="85344"/>
                  </a:lnTo>
                  <a:lnTo>
                    <a:pt x="55222" y="85545"/>
                  </a:lnTo>
                  <a:lnTo>
                    <a:pt x="55423" y="85746"/>
                  </a:lnTo>
                  <a:lnTo>
                    <a:pt x="55423" y="85946"/>
                  </a:lnTo>
                  <a:lnTo>
                    <a:pt x="55423" y="86147"/>
                  </a:lnTo>
                  <a:lnTo>
                    <a:pt x="55222" y="86348"/>
                  </a:lnTo>
                  <a:lnTo>
                    <a:pt x="54821" y="86348"/>
                  </a:lnTo>
                  <a:lnTo>
                    <a:pt x="54018" y="86147"/>
                  </a:lnTo>
                  <a:lnTo>
                    <a:pt x="54218" y="85946"/>
                  </a:lnTo>
                  <a:lnTo>
                    <a:pt x="54620" y="85946"/>
                  </a:lnTo>
                  <a:lnTo>
                    <a:pt x="55022" y="86147"/>
                  </a:lnTo>
                  <a:lnTo>
                    <a:pt x="55022" y="85746"/>
                  </a:lnTo>
                  <a:lnTo>
                    <a:pt x="55222" y="85545"/>
                  </a:lnTo>
                  <a:lnTo>
                    <a:pt x="55022" y="85545"/>
                  </a:lnTo>
                  <a:lnTo>
                    <a:pt x="54620" y="85344"/>
                  </a:lnTo>
                  <a:lnTo>
                    <a:pt x="55022" y="85143"/>
                  </a:lnTo>
                  <a:close/>
                  <a:moveTo>
                    <a:pt x="70082" y="85946"/>
                  </a:moveTo>
                  <a:lnTo>
                    <a:pt x="69881" y="86147"/>
                  </a:lnTo>
                  <a:lnTo>
                    <a:pt x="69681" y="86348"/>
                  </a:lnTo>
                  <a:lnTo>
                    <a:pt x="69681" y="86147"/>
                  </a:lnTo>
                  <a:lnTo>
                    <a:pt x="70082" y="85946"/>
                  </a:lnTo>
                  <a:close/>
                  <a:moveTo>
                    <a:pt x="72291" y="85746"/>
                  </a:moveTo>
                  <a:lnTo>
                    <a:pt x="72693" y="85946"/>
                  </a:lnTo>
                  <a:lnTo>
                    <a:pt x="72492" y="86348"/>
                  </a:lnTo>
                  <a:lnTo>
                    <a:pt x="72291" y="85746"/>
                  </a:lnTo>
                  <a:close/>
                  <a:moveTo>
                    <a:pt x="73898" y="85746"/>
                  </a:moveTo>
                  <a:lnTo>
                    <a:pt x="74299" y="85946"/>
                  </a:lnTo>
                  <a:lnTo>
                    <a:pt x="73898" y="85946"/>
                  </a:lnTo>
                  <a:lnTo>
                    <a:pt x="73697" y="86147"/>
                  </a:lnTo>
                  <a:lnTo>
                    <a:pt x="73496" y="86348"/>
                  </a:lnTo>
                  <a:lnTo>
                    <a:pt x="73094" y="86348"/>
                  </a:lnTo>
                  <a:lnTo>
                    <a:pt x="73697" y="85946"/>
                  </a:lnTo>
                  <a:lnTo>
                    <a:pt x="73898" y="85746"/>
                  </a:lnTo>
                  <a:close/>
                  <a:moveTo>
                    <a:pt x="79922" y="85946"/>
                  </a:moveTo>
                  <a:lnTo>
                    <a:pt x="80524" y="86147"/>
                  </a:lnTo>
                  <a:lnTo>
                    <a:pt x="80725" y="86147"/>
                  </a:lnTo>
                  <a:lnTo>
                    <a:pt x="80926" y="86348"/>
                  </a:lnTo>
                  <a:lnTo>
                    <a:pt x="80323" y="86147"/>
                  </a:lnTo>
                  <a:lnTo>
                    <a:pt x="79922" y="85946"/>
                  </a:lnTo>
                  <a:close/>
                  <a:moveTo>
                    <a:pt x="81528" y="83135"/>
                  </a:moveTo>
                  <a:lnTo>
                    <a:pt x="81930" y="83336"/>
                  </a:lnTo>
                  <a:lnTo>
                    <a:pt x="82532" y="83737"/>
                  </a:lnTo>
                  <a:lnTo>
                    <a:pt x="82532" y="83938"/>
                  </a:lnTo>
                  <a:lnTo>
                    <a:pt x="82332" y="84139"/>
                  </a:lnTo>
                  <a:lnTo>
                    <a:pt x="82532" y="84942"/>
                  </a:lnTo>
                  <a:lnTo>
                    <a:pt x="82131" y="84942"/>
                  </a:lnTo>
                  <a:lnTo>
                    <a:pt x="81930" y="85143"/>
                  </a:lnTo>
                  <a:lnTo>
                    <a:pt x="81729" y="85545"/>
                  </a:lnTo>
                  <a:lnTo>
                    <a:pt x="81729" y="86348"/>
                  </a:lnTo>
                  <a:lnTo>
                    <a:pt x="81328" y="85946"/>
                  </a:lnTo>
                  <a:lnTo>
                    <a:pt x="81127" y="85746"/>
                  </a:lnTo>
                  <a:lnTo>
                    <a:pt x="81328" y="85143"/>
                  </a:lnTo>
                  <a:lnTo>
                    <a:pt x="81528" y="84942"/>
                  </a:lnTo>
                  <a:lnTo>
                    <a:pt x="81528" y="84541"/>
                  </a:lnTo>
                  <a:lnTo>
                    <a:pt x="81127" y="84541"/>
                  </a:lnTo>
                  <a:lnTo>
                    <a:pt x="80524" y="84340"/>
                  </a:lnTo>
                  <a:lnTo>
                    <a:pt x="80725" y="84340"/>
                  </a:lnTo>
                  <a:lnTo>
                    <a:pt x="80725" y="84139"/>
                  </a:lnTo>
                  <a:lnTo>
                    <a:pt x="80123" y="84139"/>
                  </a:lnTo>
                  <a:lnTo>
                    <a:pt x="80123" y="83938"/>
                  </a:lnTo>
                  <a:lnTo>
                    <a:pt x="80323" y="83737"/>
                  </a:lnTo>
                  <a:lnTo>
                    <a:pt x="81528" y="83938"/>
                  </a:lnTo>
                  <a:lnTo>
                    <a:pt x="81328" y="83537"/>
                  </a:lnTo>
                  <a:lnTo>
                    <a:pt x="81328" y="83336"/>
                  </a:lnTo>
                  <a:lnTo>
                    <a:pt x="81528" y="83135"/>
                  </a:lnTo>
                  <a:close/>
                  <a:moveTo>
                    <a:pt x="82332" y="86147"/>
                  </a:moveTo>
                  <a:lnTo>
                    <a:pt x="82332" y="86348"/>
                  </a:lnTo>
                  <a:lnTo>
                    <a:pt x="81930" y="86348"/>
                  </a:lnTo>
                  <a:lnTo>
                    <a:pt x="82332" y="86147"/>
                  </a:lnTo>
                  <a:close/>
                  <a:moveTo>
                    <a:pt x="106629" y="86147"/>
                  </a:moveTo>
                  <a:lnTo>
                    <a:pt x="106429" y="86348"/>
                  </a:lnTo>
                  <a:lnTo>
                    <a:pt x="106429" y="86147"/>
                  </a:lnTo>
                  <a:close/>
                  <a:moveTo>
                    <a:pt x="109441" y="85946"/>
                  </a:moveTo>
                  <a:lnTo>
                    <a:pt x="109441" y="86348"/>
                  </a:lnTo>
                  <a:lnTo>
                    <a:pt x="109240" y="86348"/>
                  </a:lnTo>
                  <a:lnTo>
                    <a:pt x="109039" y="85946"/>
                  </a:lnTo>
                  <a:close/>
                  <a:moveTo>
                    <a:pt x="115264" y="85946"/>
                  </a:moveTo>
                  <a:lnTo>
                    <a:pt x="115867" y="86348"/>
                  </a:lnTo>
                  <a:lnTo>
                    <a:pt x="115465" y="86348"/>
                  </a:lnTo>
                  <a:lnTo>
                    <a:pt x="115264" y="85946"/>
                  </a:lnTo>
                  <a:close/>
                  <a:moveTo>
                    <a:pt x="37953" y="85545"/>
                  </a:moveTo>
                  <a:lnTo>
                    <a:pt x="38154" y="85946"/>
                  </a:lnTo>
                  <a:lnTo>
                    <a:pt x="38154" y="86348"/>
                  </a:lnTo>
                  <a:lnTo>
                    <a:pt x="38756" y="86549"/>
                  </a:lnTo>
                  <a:lnTo>
                    <a:pt x="37752" y="86549"/>
                  </a:lnTo>
                  <a:lnTo>
                    <a:pt x="37551" y="86348"/>
                  </a:lnTo>
                  <a:lnTo>
                    <a:pt x="37953" y="85545"/>
                  </a:lnTo>
                  <a:close/>
                  <a:moveTo>
                    <a:pt x="45584" y="86348"/>
                  </a:moveTo>
                  <a:lnTo>
                    <a:pt x="45584" y="86549"/>
                  </a:lnTo>
                  <a:lnTo>
                    <a:pt x="45383" y="86549"/>
                  </a:lnTo>
                  <a:lnTo>
                    <a:pt x="45584" y="86348"/>
                  </a:lnTo>
                  <a:close/>
                  <a:moveTo>
                    <a:pt x="46588" y="86348"/>
                  </a:moveTo>
                  <a:lnTo>
                    <a:pt x="46588" y="86549"/>
                  </a:lnTo>
                  <a:lnTo>
                    <a:pt x="46387" y="86549"/>
                  </a:lnTo>
                  <a:lnTo>
                    <a:pt x="46387" y="86348"/>
                  </a:lnTo>
                  <a:close/>
                  <a:moveTo>
                    <a:pt x="67472" y="86348"/>
                  </a:moveTo>
                  <a:lnTo>
                    <a:pt x="67070" y="86549"/>
                  </a:lnTo>
                  <a:lnTo>
                    <a:pt x="66869" y="86348"/>
                  </a:lnTo>
                  <a:close/>
                  <a:moveTo>
                    <a:pt x="87954" y="86348"/>
                  </a:moveTo>
                  <a:lnTo>
                    <a:pt x="88155" y="86549"/>
                  </a:lnTo>
                  <a:lnTo>
                    <a:pt x="87753" y="86549"/>
                  </a:lnTo>
                  <a:lnTo>
                    <a:pt x="87352" y="86348"/>
                  </a:lnTo>
                  <a:close/>
                  <a:moveTo>
                    <a:pt x="25704" y="86348"/>
                  </a:moveTo>
                  <a:lnTo>
                    <a:pt x="25704" y="86549"/>
                  </a:lnTo>
                  <a:lnTo>
                    <a:pt x="25101" y="86750"/>
                  </a:lnTo>
                  <a:lnTo>
                    <a:pt x="25503" y="86549"/>
                  </a:lnTo>
                  <a:lnTo>
                    <a:pt x="25704" y="86348"/>
                  </a:lnTo>
                  <a:close/>
                  <a:moveTo>
                    <a:pt x="36347" y="85946"/>
                  </a:moveTo>
                  <a:lnTo>
                    <a:pt x="37150" y="86348"/>
                  </a:lnTo>
                  <a:lnTo>
                    <a:pt x="37351" y="86549"/>
                  </a:lnTo>
                  <a:lnTo>
                    <a:pt x="37150" y="86750"/>
                  </a:lnTo>
                  <a:lnTo>
                    <a:pt x="36748" y="86750"/>
                  </a:lnTo>
                  <a:lnTo>
                    <a:pt x="36146" y="86549"/>
                  </a:lnTo>
                  <a:lnTo>
                    <a:pt x="36547" y="86549"/>
                  </a:lnTo>
                  <a:lnTo>
                    <a:pt x="36347" y="85946"/>
                  </a:lnTo>
                  <a:close/>
                  <a:moveTo>
                    <a:pt x="89360" y="85946"/>
                  </a:moveTo>
                  <a:lnTo>
                    <a:pt x="89360" y="86348"/>
                  </a:lnTo>
                  <a:lnTo>
                    <a:pt x="89360" y="86549"/>
                  </a:lnTo>
                  <a:lnTo>
                    <a:pt x="89159" y="86549"/>
                  </a:lnTo>
                  <a:lnTo>
                    <a:pt x="89159" y="86750"/>
                  </a:lnTo>
                  <a:lnTo>
                    <a:pt x="88958" y="86750"/>
                  </a:lnTo>
                  <a:lnTo>
                    <a:pt x="88757" y="86549"/>
                  </a:lnTo>
                  <a:lnTo>
                    <a:pt x="88958" y="86348"/>
                  </a:lnTo>
                  <a:lnTo>
                    <a:pt x="88958" y="85946"/>
                  </a:lnTo>
                  <a:close/>
                  <a:moveTo>
                    <a:pt x="107633" y="85946"/>
                  </a:moveTo>
                  <a:lnTo>
                    <a:pt x="107433" y="86549"/>
                  </a:lnTo>
                  <a:lnTo>
                    <a:pt x="108035" y="86549"/>
                  </a:lnTo>
                  <a:lnTo>
                    <a:pt x="107834" y="86750"/>
                  </a:lnTo>
                  <a:lnTo>
                    <a:pt x="107433" y="86549"/>
                  </a:lnTo>
                  <a:lnTo>
                    <a:pt x="107232" y="86147"/>
                  </a:lnTo>
                  <a:lnTo>
                    <a:pt x="107433" y="85946"/>
                  </a:lnTo>
                  <a:close/>
                  <a:moveTo>
                    <a:pt x="110043" y="86549"/>
                  </a:moveTo>
                  <a:lnTo>
                    <a:pt x="110043" y="86750"/>
                  </a:lnTo>
                  <a:lnTo>
                    <a:pt x="109842" y="86750"/>
                  </a:lnTo>
                  <a:lnTo>
                    <a:pt x="109842" y="86549"/>
                  </a:lnTo>
                  <a:close/>
                  <a:moveTo>
                    <a:pt x="45985" y="86750"/>
                  </a:moveTo>
                  <a:lnTo>
                    <a:pt x="45985" y="86950"/>
                  </a:lnTo>
                  <a:lnTo>
                    <a:pt x="45784" y="86750"/>
                  </a:lnTo>
                  <a:close/>
                  <a:moveTo>
                    <a:pt x="50403" y="86750"/>
                  </a:moveTo>
                  <a:lnTo>
                    <a:pt x="50403" y="86950"/>
                  </a:lnTo>
                  <a:lnTo>
                    <a:pt x="50202" y="86950"/>
                  </a:lnTo>
                  <a:lnTo>
                    <a:pt x="50403" y="86750"/>
                  </a:lnTo>
                  <a:close/>
                  <a:moveTo>
                    <a:pt x="52411" y="86549"/>
                  </a:moveTo>
                  <a:lnTo>
                    <a:pt x="52411" y="86750"/>
                  </a:lnTo>
                  <a:lnTo>
                    <a:pt x="52411" y="86950"/>
                  </a:lnTo>
                  <a:lnTo>
                    <a:pt x="52010" y="86950"/>
                  </a:lnTo>
                  <a:lnTo>
                    <a:pt x="52010" y="86750"/>
                  </a:lnTo>
                  <a:lnTo>
                    <a:pt x="52210" y="86549"/>
                  </a:lnTo>
                  <a:close/>
                  <a:moveTo>
                    <a:pt x="61648" y="86750"/>
                  </a:moveTo>
                  <a:lnTo>
                    <a:pt x="61448" y="86950"/>
                  </a:lnTo>
                  <a:lnTo>
                    <a:pt x="61247" y="86950"/>
                  </a:lnTo>
                  <a:lnTo>
                    <a:pt x="61448" y="86750"/>
                  </a:lnTo>
                  <a:close/>
                  <a:moveTo>
                    <a:pt x="62853" y="86750"/>
                  </a:moveTo>
                  <a:lnTo>
                    <a:pt x="63054" y="86950"/>
                  </a:lnTo>
                  <a:lnTo>
                    <a:pt x="62652" y="86950"/>
                  </a:lnTo>
                  <a:lnTo>
                    <a:pt x="62853" y="86750"/>
                  </a:lnTo>
                  <a:close/>
                  <a:moveTo>
                    <a:pt x="68275" y="86750"/>
                  </a:moveTo>
                  <a:lnTo>
                    <a:pt x="68074" y="86950"/>
                  </a:lnTo>
                  <a:lnTo>
                    <a:pt x="67873" y="86950"/>
                  </a:lnTo>
                  <a:lnTo>
                    <a:pt x="68074" y="86750"/>
                  </a:lnTo>
                  <a:close/>
                  <a:moveTo>
                    <a:pt x="107031" y="86549"/>
                  </a:moveTo>
                  <a:lnTo>
                    <a:pt x="107031" y="86750"/>
                  </a:lnTo>
                  <a:lnTo>
                    <a:pt x="106830" y="86950"/>
                  </a:lnTo>
                  <a:lnTo>
                    <a:pt x="106830" y="86549"/>
                  </a:lnTo>
                  <a:close/>
                  <a:moveTo>
                    <a:pt x="115867" y="86750"/>
                  </a:moveTo>
                  <a:lnTo>
                    <a:pt x="116067" y="86950"/>
                  </a:lnTo>
                  <a:lnTo>
                    <a:pt x="115666" y="86950"/>
                  </a:lnTo>
                  <a:lnTo>
                    <a:pt x="115666" y="86750"/>
                  </a:lnTo>
                  <a:close/>
                  <a:moveTo>
                    <a:pt x="33134" y="85143"/>
                  </a:moveTo>
                  <a:lnTo>
                    <a:pt x="33736" y="85344"/>
                  </a:lnTo>
                  <a:lnTo>
                    <a:pt x="35142" y="85344"/>
                  </a:lnTo>
                  <a:lnTo>
                    <a:pt x="34740" y="85545"/>
                  </a:lnTo>
                  <a:lnTo>
                    <a:pt x="35543" y="85545"/>
                  </a:lnTo>
                  <a:lnTo>
                    <a:pt x="35142" y="85946"/>
                  </a:lnTo>
                  <a:lnTo>
                    <a:pt x="35744" y="85946"/>
                  </a:lnTo>
                  <a:lnTo>
                    <a:pt x="35744" y="86348"/>
                  </a:lnTo>
                  <a:lnTo>
                    <a:pt x="35543" y="86750"/>
                  </a:lnTo>
                  <a:lnTo>
                    <a:pt x="35358" y="87120"/>
                  </a:lnTo>
                  <a:lnTo>
                    <a:pt x="35358" y="87120"/>
                  </a:lnTo>
                  <a:lnTo>
                    <a:pt x="34740" y="86348"/>
                  </a:lnTo>
                  <a:lnTo>
                    <a:pt x="32531" y="86348"/>
                  </a:lnTo>
                  <a:lnTo>
                    <a:pt x="32130" y="86147"/>
                  </a:lnTo>
                  <a:lnTo>
                    <a:pt x="31728" y="85946"/>
                  </a:lnTo>
                  <a:lnTo>
                    <a:pt x="31728" y="85545"/>
                  </a:lnTo>
                  <a:lnTo>
                    <a:pt x="31728" y="85143"/>
                  </a:lnTo>
                  <a:lnTo>
                    <a:pt x="31929" y="85344"/>
                  </a:lnTo>
                  <a:lnTo>
                    <a:pt x="31728" y="85545"/>
                  </a:lnTo>
                  <a:lnTo>
                    <a:pt x="32330" y="85143"/>
                  </a:lnTo>
                  <a:close/>
                  <a:moveTo>
                    <a:pt x="66869" y="86950"/>
                  </a:moveTo>
                  <a:lnTo>
                    <a:pt x="67070" y="87151"/>
                  </a:lnTo>
                  <a:lnTo>
                    <a:pt x="67070" y="87151"/>
                  </a:lnTo>
                  <a:lnTo>
                    <a:pt x="66669" y="86950"/>
                  </a:lnTo>
                  <a:close/>
                  <a:moveTo>
                    <a:pt x="40965" y="86549"/>
                  </a:moveTo>
                  <a:lnTo>
                    <a:pt x="40965" y="86950"/>
                  </a:lnTo>
                  <a:lnTo>
                    <a:pt x="40764" y="87151"/>
                  </a:lnTo>
                  <a:lnTo>
                    <a:pt x="40563" y="86750"/>
                  </a:lnTo>
                  <a:lnTo>
                    <a:pt x="40563" y="86549"/>
                  </a:lnTo>
                  <a:close/>
                  <a:moveTo>
                    <a:pt x="42772" y="86750"/>
                  </a:moveTo>
                  <a:lnTo>
                    <a:pt x="42572" y="87151"/>
                  </a:lnTo>
                  <a:lnTo>
                    <a:pt x="42371" y="87151"/>
                  </a:lnTo>
                  <a:lnTo>
                    <a:pt x="42572" y="86750"/>
                  </a:lnTo>
                  <a:close/>
                  <a:moveTo>
                    <a:pt x="71488" y="86950"/>
                  </a:moveTo>
                  <a:lnTo>
                    <a:pt x="71689" y="87151"/>
                  </a:lnTo>
                  <a:lnTo>
                    <a:pt x="71287" y="87151"/>
                  </a:lnTo>
                  <a:lnTo>
                    <a:pt x="71488" y="86950"/>
                  </a:lnTo>
                  <a:close/>
                  <a:moveTo>
                    <a:pt x="104621" y="86950"/>
                  </a:moveTo>
                  <a:lnTo>
                    <a:pt x="104822" y="87151"/>
                  </a:lnTo>
                  <a:lnTo>
                    <a:pt x="104621" y="87151"/>
                  </a:lnTo>
                  <a:lnTo>
                    <a:pt x="104621" y="86950"/>
                  </a:lnTo>
                  <a:close/>
                  <a:moveTo>
                    <a:pt x="42170" y="87151"/>
                  </a:moveTo>
                  <a:lnTo>
                    <a:pt x="41969" y="87352"/>
                  </a:lnTo>
                  <a:lnTo>
                    <a:pt x="41969" y="87151"/>
                  </a:lnTo>
                  <a:close/>
                  <a:moveTo>
                    <a:pt x="57030" y="87151"/>
                  </a:moveTo>
                  <a:lnTo>
                    <a:pt x="57231" y="87352"/>
                  </a:lnTo>
                  <a:lnTo>
                    <a:pt x="57030" y="87352"/>
                  </a:lnTo>
                  <a:lnTo>
                    <a:pt x="57030" y="87151"/>
                  </a:lnTo>
                  <a:close/>
                  <a:moveTo>
                    <a:pt x="70283" y="86750"/>
                  </a:moveTo>
                  <a:lnTo>
                    <a:pt x="70685" y="86950"/>
                  </a:lnTo>
                  <a:lnTo>
                    <a:pt x="70082" y="87151"/>
                  </a:lnTo>
                  <a:lnTo>
                    <a:pt x="69279" y="87151"/>
                  </a:lnTo>
                  <a:lnTo>
                    <a:pt x="68877" y="87352"/>
                  </a:lnTo>
                  <a:lnTo>
                    <a:pt x="68677" y="87151"/>
                  </a:lnTo>
                  <a:lnTo>
                    <a:pt x="68877" y="86950"/>
                  </a:lnTo>
                  <a:lnTo>
                    <a:pt x="69279" y="86750"/>
                  </a:lnTo>
                  <a:close/>
                  <a:moveTo>
                    <a:pt x="74701" y="86950"/>
                  </a:moveTo>
                  <a:lnTo>
                    <a:pt x="75102" y="87151"/>
                  </a:lnTo>
                  <a:lnTo>
                    <a:pt x="74500" y="87151"/>
                  </a:lnTo>
                  <a:lnTo>
                    <a:pt x="74299" y="87352"/>
                  </a:lnTo>
                  <a:lnTo>
                    <a:pt x="74299" y="86950"/>
                  </a:lnTo>
                  <a:close/>
                  <a:moveTo>
                    <a:pt x="87352" y="87151"/>
                  </a:moveTo>
                  <a:lnTo>
                    <a:pt x="87753" y="87352"/>
                  </a:lnTo>
                  <a:lnTo>
                    <a:pt x="87553" y="87352"/>
                  </a:lnTo>
                  <a:lnTo>
                    <a:pt x="87352" y="87151"/>
                  </a:lnTo>
                  <a:close/>
                  <a:moveTo>
                    <a:pt x="96589" y="87151"/>
                  </a:moveTo>
                  <a:lnTo>
                    <a:pt x="96790" y="87352"/>
                  </a:lnTo>
                  <a:lnTo>
                    <a:pt x="96589" y="87352"/>
                  </a:lnTo>
                  <a:lnTo>
                    <a:pt x="96589" y="87151"/>
                  </a:lnTo>
                  <a:close/>
                  <a:moveTo>
                    <a:pt x="108035" y="86950"/>
                  </a:moveTo>
                  <a:lnTo>
                    <a:pt x="108035" y="87151"/>
                  </a:lnTo>
                  <a:lnTo>
                    <a:pt x="107633" y="87352"/>
                  </a:lnTo>
                  <a:lnTo>
                    <a:pt x="107633" y="87151"/>
                  </a:lnTo>
                  <a:lnTo>
                    <a:pt x="108035" y="86950"/>
                  </a:lnTo>
                  <a:close/>
                  <a:moveTo>
                    <a:pt x="114662" y="87151"/>
                  </a:moveTo>
                  <a:lnTo>
                    <a:pt x="114662" y="87352"/>
                  </a:lnTo>
                  <a:lnTo>
                    <a:pt x="114461" y="87151"/>
                  </a:lnTo>
                  <a:close/>
                  <a:moveTo>
                    <a:pt x="117071" y="87151"/>
                  </a:moveTo>
                  <a:lnTo>
                    <a:pt x="117272" y="87352"/>
                  </a:lnTo>
                  <a:lnTo>
                    <a:pt x="116871" y="87352"/>
                  </a:lnTo>
                  <a:lnTo>
                    <a:pt x="117071" y="87151"/>
                  </a:lnTo>
                  <a:close/>
                  <a:moveTo>
                    <a:pt x="119883" y="86950"/>
                  </a:moveTo>
                  <a:lnTo>
                    <a:pt x="120284" y="87151"/>
                  </a:lnTo>
                  <a:lnTo>
                    <a:pt x="119883" y="87352"/>
                  </a:lnTo>
                  <a:lnTo>
                    <a:pt x="119682" y="87151"/>
                  </a:lnTo>
                  <a:lnTo>
                    <a:pt x="119883" y="86950"/>
                  </a:lnTo>
                  <a:close/>
                  <a:moveTo>
                    <a:pt x="121088" y="87151"/>
                  </a:moveTo>
                  <a:lnTo>
                    <a:pt x="121489" y="87352"/>
                  </a:lnTo>
                  <a:lnTo>
                    <a:pt x="120887" y="87352"/>
                  </a:lnTo>
                  <a:lnTo>
                    <a:pt x="120887" y="87151"/>
                  </a:lnTo>
                  <a:close/>
                  <a:moveTo>
                    <a:pt x="125104" y="86750"/>
                  </a:moveTo>
                  <a:lnTo>
                    <a:pt x="124903" y="87151"/>
                  </a:lnTo>
                  <a:lnTo>
                    <a:pt x="125305" y="87352"/>
                  </a:lnTo>
                  <a:lnTo>
                    <a:pt x="125104" y="87352"/>
                  </a:lnTo>
                  <a:lnTo>
                    <a:pt x="124702" y="87151"/>
                  </a:lnTo>
                  <a:lnTo>
                    <a:pt x="124300" y="86750"/>
                  </a:lnTo>
                  <a:close/>
                  <a:moveTo>
                    <a:pt x="43375" y="87151"/>
                  </a:moveTo>
                  <a:lnTo>
                    <a:pt x="43375" y="87352"/>
                  </a:lnTo>
                  <a:lnTo>
                    <a:pt x="43174" y="87553"/>
                  </a:lnTo>
                  <a:lnTo>
                    <a:pt x="43375" y="87151"/>
                  </a:lnTo>
                  <a:close/>
                  <a:moveTo>
                    <a:pt x="43977" y="86950"/>
                  </a:moveTo>
                  <a:lnTo>
                    <a:pt x="43977" y="87151"/>
                  </a:lnTo>
                  <a:lnTo>
                    <a:pt x="44178" y="87553"/>
                  </a:lnTo>
                  <a:lnTo>
                    <a:pt x="43977" y="87352"/>
                  </a:lnTo>
                  <a:lnTo>
                    <a:pt x="43977" y="87151"/>
                  </a:lnTo>
                  <a:lnTo>
                    <a:pt x="43776" y="86950"/>
                  </a:lnTo>
                  <a:close/>
                  <a:moveTo>
                    <a:pt x="54218" y="87352"/>
                  </a:moveTo>
                  <a:lnTo>
                    <a:pt x="54419" y="87553"/>
                  </a:lnTo>
                  <a:lnTo>
                    <a:pt x="54018" y="87553"/>
                  </a:lnTo>
                  <a:lnTo>
                    <a:pt x="54018" y="87352"/>
                  </a:lnTo>
                  <a:close/>
                  <a:moveTo>
                    <a:pt x="56227" y="87151"/>
                  </a:moveTo>
                  <a:lnTo>
                    <a:pt x="56427" y="87553"/>
                  </a:lnTo>
                  <a:lnTo>
                    <a:pt x="56026" y="87352"/>
                  </a:lnTo>
                  <a:lnTo>
                    <a:pt x="56026" y="87151"/>
                  </a:lnTo>
                  <a:close/>
                  <a:moveTo>
                    <a:pt x="60644" y="87352"/>
                  </a:moveTo>
                  <a:lnTo>
                    <a:pt x="60042" y="87553"/>
                  </a:lnTo>
                  <a:lnTo>
                    <a:pt x="60042" y="87352"/>
                  </a:lnTo>
                  <a:close/>
                  <a:moveTo>
                    <a:pt x="66267" y="87352"/>
                  </a:moveTo>
                  <a:lnTo>
                    <a:pt x="66267" y="87553"/>
                  </a:lnTo>
                  <a:lnTo>
                    <a:pt x="66066" y="87352"/>
                  </a:lnTo>
                  <a:close/>
                  <a:moveTo>
                    <a:pt x="70886" y="87151"/>
                  </a:moveTo>
                  <a:lnTo>
                    <a:pt x="70886" y="87352"/>
                  </a:lnTo>
                  <a:lnTo>
                    <a:pt x="70484" y="87553"/>
                  </a:lnTo>
                  <a:lnTo>
                    <a:pt x="70283" y="87553"/>
                  </a:lnTo>
                  <a:lnTo>
                    <a:pt x="70283" y="87352"/>
                  </a:lnTo>
                  <a:lnTo>
                    <a:pt x="70685" y="87151"/>
                  </a:lnTo>
                  <a:close/>
                  <a:moveTo>
                    <a:pt x="71890" y="87352"/>
                  </a:moveTo>
                  <a:lnTo>
                    <a:pt x="71689" y="87553"/>
                  </a:lnTo>
                  <a:lnTo>
                    <a:pt x="71287" y="87553"/>
                  </a:lnTo>
                  <a:lnTo>
                    <a:pt x="71488" y="87352"/>
                  </a:lnTo>
                  <a:close/>
                  <a:moveTo>
                    <a:pt x="75504" y="87151"/>
                  </a:moveTo>
                  <a:lnTo>
                    <a:pt x="75906" y="87553"/>
                  </a:lnTo>
                  <a:lnTo>
                    <a:pt x="75504" y="87553"/>
                  </a:lnTo>
                  <a:lnTo>
                    <a:pt x="75303" y="87352"/>
                  </a:lnTo>
                  <a:lnTo>
                    <a:pt x="75303" y="87151"/>
                  </a:lnTo>
                  <a:close/>
                  <a:moveTo>
                    <a:pt x="90565" y="87151"/>
                  </a:moveTo>
                  <a:lnTo>
                    <a:pt x="90364" y="87553"/>
                  </a:lnTo>
                  <a:lnTo>
                    <a:pt x="90163" y="87151"/>
                  </a:lnTo>
                  <a:close/>
                  <a:moveTo>
                    <a:pt x="98798" y="87151"/>
                  </a:moveTo>
                  <a:lnTo>
                    <a:pt x="98798" y="87352"/>
                  </a:lnTo>
                  <a:lnTo>
                    <a:pt x="98597" y="87352"/>
                  </a:lnTo>
                  <a:lnTo>
                    <a:pt x="98195" y="87553"/>
                  </a:lnTo>
                  <a:lnTo>
                    <a:pt x="97995" y="87151"/>
                  </a:lnTo>
                  <a:close/>
                  <a:moveTo>
                    <a:pt x="109441" y="86750"/>
                  </a:moveTo>
                  <a:lnTo>
                    <a:pt x="109842" y="86950"/>
                  </a:lnTo>
                  <a:lnTo>
                    <a:pt x="109842" y="87352"/>
                  </a:lnTo>
                  <a:lnTo>
                    <a:pt x="109641" y="87352"/>
                  </a:lnTo>
                  <a:lnTo>
                    <a:pt x="109240" y="87553"/>
                  </a:lnTo>
                  <a:lnTo>
                    <a:pt x="109039" y="87151"/>
                  </a:lnTo>
                  <a:lnTo>
                    <a:pt x="109441" y="86950"/>
                  </a:lnTo>
                  <a:lnTo>
                    <a:pt x="109441" y="86750"/>
                  </a:lnTo>
                  <a:close/>
                  <a:moveTo>
                    <a:pt x="116871" y="87151"/>
                  </a:moveTo>
                  <a:lnTo>
                    <a:pt x="116469" y="87553"/>
                  </a:lnTo>
                  <a:lnTo>
                    <a:pt x="116067" y="87352"/>
                  </a:lnTo>
                  <a:lnTo>
                    <a:pt x="116268" y="87352"/>
                  </a:lnTo>
                  <a:lnTo>
                    <a:pt x="116871" y="87151"/>
                  </a:lnTo>
                  <a:close/>
                  <a:moveTo>
                    <a:pt x="128116" y="87352"/>
                  </a:moveTo>
                  <a:lnTo>
                    <a:pt x="127915" y="87553"/>
                  </a:lnTo>
                  <a:lnTo>
                    <a:pt x="127714" y="87352"/>
                  </a:lnTo>
                  <a:close/>
                  <a:moveTo>
                    <a:pt x="260649" y="87352"/>
                  </a:moveTo>
                  <a:lnTo>
                    <a:pt x="260448" y="87553"/>
                  </a:lnTo>
                  <a:lnTo>
                    <a:pt x="260248" y="87352"/>
                  </a:lnTo>
                  <a:close/>
                  <a:moveTo>
                    <a:pt x="40965" y="87553"/>
                  </a:moveTo>
                  <a:lnTo>
                    <a:pt x="41166" y="87754"/>
                  </a:lnTo>
                  <a:lnTo>
                    <a:pt x="40563" y="87754"/>
                  </a:lnTo>
                  <a:lnTo>
                    <a:pt x="40965" y="87553"/>
                  </a:lnTo>
                  <a:close/>
                  <a:moveTo>
                    <a:pt x="56628" y="87553"/>
                  </a:moveTo>
                  <a:lnTo>
                    <a:pt x="57030" y="87754"/>
                  </a:lnTo>
                  <a:lnTo>
                    <a:pt x="56427" y="87754"/>
                  </a:lnTo>
                  <a:lnTo>
                    <a:pt x="56628" y="87553"/>
                  </a:lnTo>
                  <a:close/>
                  <a:moveTo>
                    <a:pt x="66669" y="85946"/>
                  </a:moveTo>
                  <a:lnTo>
                    <a:pt x="66669" y="86348"/>
                  </a:lnTo>
                  <a:lnTo>
                    <a:pt x="66468" y="86549"/>
                  </a:lnTo>
                  <a:lnTo>
                    <a:pt x="66267" y="86750"/>
                  </a:lnTo>
                  <a:lnTo>
                    <a:pt x="66066" y="86950"/>
                  </a:lnTo>
                  <a:lnTo>
                    <a:pt x="66468" y="87151"/>
                  </a:lnTo>
                  <a:lnTo>
                    <a:pt x="65062" y="87754"/>
                  </a:lnTo>
                  <a:lnTo>
                    <a:pt x="65062" y="87553"/>
                  </a:lnTo>
                  <a:lnTo>
                    <a:pt x="65263" y="87352"/>
                  </a:lnTo>
                  <a:lnTo>
                    <a:pt x="65263" y="87151"/>
                  </a:lnTo>
                  <a:lnTo>
                    <a:pt x="64259" y="87151"/>
                  </a:lnTo>
                  <a:lnTo>
                    <a:pt x="64058" y="87352"/>
                  </a:lnTo>
                  <a:lnTo>
                    <a:pt x="63857" y="87151"/>
                  </a:lnTo>
                  <a:lnTo>
                    <a:pt x="63656" y="86750"/>
                  </a:lnTo>
                  <a:lnTo>
                    <a:pt x="63656" y="86549"/>
                  </a:lnTo>
                  <a:lnTo>
                    <a:pt x="63456" y="86549"/>
                  </a:lnTo>
                  <a:lnTo>
                    <a:pt x="64259" y="86147"/>
                  </a:lnTo>
                  <a:lnTo>
                    <a:pt x="64861" y="86147"/>
                  </a:lnTo>
                  <a:lnTo>
                    <a:pt x="65665" y="86348"/>
                  </a:lnTo>
                  <a:lnTo>
                    <a:pt x="66669" y="85946"/>
                  </a:lnTo>
                  <a:close/>
                  <a:moveTo>
                    <a:pt x="74701" y="87553"/>
                  </a:moveTo>
                  <a:lnTo>
                    <a:pt x="74701" y="87754"/>
                  </a:lnTo>
                  <a:lnTo>
                    <a:pt x="74500" y="87754"/>
                  </a:lnTo>
                  <a:lnTo>
                    <a:pt x="74500" y="87553"/>
                  </a:lnTo>
                  <a:close/>
                  <a:moveTo>
                    <a:pt x="108437" y="87553"/>
                  </a:moveTo>
                  <a:lnTo>
                    <a:pt x="108035" y="87754"/>
                  </a:lnTo>
                  <a:lnTo>
                    <a:pt x="108035" y="87553"/>
                  </a:lnTo>
                  <a:close/>
                  <a:moveTo>
                    <a:pt x="124702" y="87553"/>
                  </a:moveTo>
                  <a:lnTo>
                    <a:pt x="124702" y="87754"/>
                  </a:lnTo>
                  <a:lnTo>
                    <a:pt x="124300" y="87754"/>
                  </a:lnTo>
                  <a:lnTo>
                    <a:pt x="124702" y="87553"/>
                  </a:lnTo>
                  <a:close/>
                  <a:moveTo>
                    <a:pt x="64660" y="87553"/>
                  </a:moveTo>
                  <a:lnTo>
                    <a:pt x="64259" y="87954"/>
                  </a:lnTo>
                  <a:lnTo>
                    <a:pt x="63255" y="87954"/>
                  </a:lnTo>
                  <a:lnTo>
                    <a:pt x="63054" y="87754"/>
                  </a:lnTo>
                  <a:lnTo>
                    <a:pt x="63456" y="87754"/>
                  </a:lnTo>
                  <a:lnTo>
                    <a:pt x="64259" y="87553"/>
                  </a:lnTo>
                  <a:close/>
                  <a:moveTo>
                    <a:pt x="66468" y="87553"/>
                  </a:moveTo>
                  <a:lnTo>
                    <a:pt x="66066" y="87954"/>
                  </a:lnTo>
                  <a:lnTo>
                    <a:pt x="66066" y="87754"/>
                  </a:lnTo>
                  <a:lnTo>
                    <a:pt x="66468" y="87553"/>
                  </a:lnTo>
                  <a:close/>
                  <a:moveTo>
                    <a:pt x="75906" y="87754"/>
                  </a:moveTo>
                  <a:lnTo>
                    <a:pt x="75906" y="87954"/>
                  </a:lnTo>
                  <a:lnTo>
                    <a:pt x="75705" y="87754"/>
                  </a:lnTo>
                  <a:close/>
                  <a:moveTo>
                    <a:pt x="104554" y="87887"/>
                  </a:moveTo>
                  <a:lnTo>
                    <a:pt x="104420" y="87954"/>
                  </a:lnTo>
                  <a:lnTo>
                    <a:pt x="104588" y="87921"/>
                  </a:lnTo>
                  <a:lnTo>
                    <a:pt x="104588" y="87921"/>
                  </a:lnTo>
                  <a:lnTo>
                    <a:pt x="104554" y="87887"/>
                  </a:lnTo>
                  <a:close/>
                  <a:moveTo>
                    <a:pt x="121489" y="87754"/>
                  </a:moveTo>
                  <a:lnTo>
                    <a:pt x="120887" y="87954"/>
                  </a:lnTo>
                  <a:lnTo>
                    <a:pt x="121088" y="87754"/>
                  </a:lnTo>
                  <a:close/>
                  <a:moveTo>
                    <a:pt x="30925" y="87954"/>
                  </a:moveTo>
                  <a:lnTo>
                    <a:pt x="30724" y="88155"/>
                  </a:lnTo>
                  <a:lnTo>
                    <a:pt x="30724" y="87954"/>
                  </a:lnTo>
                  <a:close/>
                  <a:moveTo>
                    <a:pt x="41768" y="87754"/>
                  </a:moveTo>
                  <a:lnTo>
                    <a:pt x="41969" y="88155"/>
                  </a:lnTo>
                  <a:lnTo>
                    <a:pt x="41568" y="87954"/>
                  </a:lnTo>
                  <a:lnTo>
                    <a:pt x="41768" y="87754"/>
                  </a:lnTo>
                  <a:close/>
                  <a:moveTo>
                    <a:pt x="50805" y="87553"/>
                  </a:moveTo>
                  <a:lnTo>
                    <a:pt x="51006" y="87754"/>
                  </a:lnTo>
                  <a:lnTo>
                    <a:pt x="51006" y="87954"/>
                  </a:lnTo>
                  <a:lnTo>
                    <a:pt x="50604" y="88155"/>
                  </a:lnTo>
                  <a:lnTo>
                    <a:pt x="50001" y="87954"/>
                  </a:lnTo>
                  <a:lnTo>
                    <a:pt x="50403" y="87954"/>
                  </a:lnTo>
                  <a:lnTo>
                    <a:pt x="50403" y="87754"/>
                  </a:lnTo>
                  <a:lnTo>
                    <a:pt x="50604" y="87553"/>
                  </a:lnTo>
                  <a:close/>
                  <a:moveTo>
                    <a:pt x="61448" y="87954"/>
                  </a:moveTo>
                  <a:lnTo>
                    <a:pt x="61247" y="88155"/>
                  </a:lnTo>
                  <a:lnTo>
                    <a:pt x="61247" y="87954"/>
                  </a:lnTo>
                  <a:close/>
                  <a:moveTo>
                    <a:pt x="68877" y="87754"/>
                  </a:moveTo>
                  <a:lnTo>
                    <a:pt x="68877" y="87954"/>
                  </a:lnTo>
                  <a:lnTo>
                    <a:pt x="68677" y="88155"/>
                  </a:lnTo>
                  <a:lnTo>
                    <a:pt x="68476" y="87954"/>
                  </a:lnTo>
                  <a:lnTo>
                    <a:pt x="68677" y="87954"/>
                  </a:lnTo>
                  <a:lnTo>
                    <a:pt x="68877" y="87754"/>
                  </a:lnTo>
                  <a:close/>
                  <a:moveTo>
                    <a:pt x="69480" y="87954"/>
                  </a:moveTo>
                  <a:lnTo>
                    <a:pt x="69480" y="88155"/>
                  </a:lnTo>
                  <a:lnTo>
                    <a:pt x="69279" y="87954"/>
                  </a:lnTo>
                  <a:close/>
                  <a:moveTo>
                    <a:pt x="75303" y="87954"/>
                  </a:moveTo>
                  <a:lnTo>
                    <a:pt x="75303" y="88155"/>
                  </a:lnTo>
                  <a:lnTo>
                    <a:pt x="74902" y="88155"/>
                  </a:lnTo>
                  <a:lnTo>
                    <a:pt x="74902" y="87954"/>
                  </a:lnTo>
                  <a:close/>
                  <a:moveTo>
                    <a:pt x="120284" y="87954"/>
                  </a:moveTo>
                  <a:lnTo>
                    <a:pt x="120284" y="88155"/>
                  </a:lnTo>
                  <a:lnTo>
                    <a:pt x="120084" y="88155"/>
                  </a:lnTo>
                  <a:lnTo>
                    <a:pt x="120284" y="87954"/>
                  </a:lnTo>
                  <a:close/>
                  <a:moveTo>
                    <a:pt x="122092" y="87754"/>
                  </a:moveTo>
                  <a:lnTo>
                    <a:pt x="122092" y="87954"/>
                  </a:lnTo>
                  <a:lnTo>
                    <a:pt x="121891" y="88155"/>
                  </a:lnTo>
                  <a:lnTo>
                    <a:pt x="121690" y="88155"/>
                  </a:lnTo>
                  <a:lnTo>
                    <a:pt x="122092" y="87754"/>
                  </a:lnTo>
                  <a:close/>
                  <a:moveTo>
                    <a:pt x="126911" y="86950"/>
                  </a:moveTo>
                  <a:lnTo>
                    <a:pt x="127513" y="87352"/>
                  </a:lnTo>
                  <a:lnTo>
                    <a:pt x="127313" y="87754"/>
                  </a:lnTo>
                  <a:lnTo>
                    <a:pt x="126911" y="87954"/>
                  </a:lnTo>
                  <a:lnTo>
                    <a:pt x="126710" y="88155"/>
                  </a:lnTo>
                  <a:lnTo>
                    <a:pt x="126710" y="87754"/>
                  </a:lnTo>
                  <a:lnTo>
                    <a:pt x="126108" y="87553"/>
                  </a:lnTo>
                  <a:lnTo>
                    <a:pt x="125907" y="87352"/>
                  </a:lnTo>
                  <a:lnTo>
                    <a:pt x="125706" y="87151"/>
                  </a:lnTo>
                  <a:lnTo>
                    <a:pt x="125907" y="87151"/>
                  </a:lnTo>
                  <a:lnTo>
                    <a:pt x="126108" y="86950"/>
                  </a:lnTo>
                  <a:close/>
                  <a:moveTo>
                    <a:pt x="265469" y="87954"/>
                  </a:moveTo>
                  <a:lnTo>
                    <a:pt x="265268" y="88155"/>
                  </a:lnTo>
                  <a:lnTo>
                    <a:pt x="265067" y="88155"/>
                  </a:lnTo>
                  <a:lnTo>
                    <a:pt x="265268" y="87954"/>
                  </a:lnTo>
                  <a:close/>
                  <a:moveTo>
                    <a:pt x="25101" y="88155"/>
                  </a:moveTo>
                  <a:lnTo>
                    <a:pt x="25146" y="88178"/>
                  </a:lnTo>
                  <a:lnTo>
                    <a:pt x="25146" y="88178"/>
                  </a:lnTo>
                  <a:lnTo>
                    <a:pt x="25141" y="88155"/>
                  </a:lnTo>
                  <a:close/>
                  <a:moveTo>
                    <a:pt x="26708" y="88155"/>
                  </a:moveTo>
                  <a:lnTo>
                    <a:pt x="26708" y="88356"/>
                  </a:lnTo>
                  <a:lnTo>
                    <a:pt x="26507" y="88356"/>
                  </a:lnTo>
                  <a:lnTo>
                    <a:pt x="26507" y="88155"/>
                  </a:lnTo>
                  <a:close/>
                  <a:moveTo>
                    <a:pt x="27310" y="88155"/>
                  </a:moveTo>
                  <a:lnTo>
                    <a:pt x="26909" y="88356"/>
                  </a:lnTo>
                  <a:lnTo>
                    <a:pt x="26909" y="88155"/>
                  </a:lnTo>
                  <a:close/>
                  <a:moveTo>
                    <a:pt x="28314" y="87954"/>
                  </a:moveTo>
                  <a:lnTo>
                    <a:pt x="28314" y="88356"/>
                  </a:lnTo>
                  <a:lnTo>
                    <a:pt x="27913" y="88155"/>
                  </a:lnTo>
                  <a:lnTo>
                    <a:pt x="28113" y="87954"/>
                  </a:lnTo>
                  <a:close/>
                  <a:moveTo>
                    <a:pt x="54821" y="87954"/>
                  </a:moveTo>
                  <a:lnTo>
                    <a:pt x="54620" y="88356"/>
                  </a:lnTo>
                  <a:lnTo>
                    <a:pt x="54419" y="88356"/>
                  </a:lnTo>
                  <a:lnTo>
                    <a:pt x="54419" y="87954"/>
                  </a:lnTo>
                  <a:close/>
                  <a:moveTo>
                    <a:pt x="60443" y="88155"/>
                  </a:moveTo>
                  <a:lnTo>
                    <a:pt x="60443" y="88356"/>
                  </a:lnTo>
                  <a:lnTo>
                    <a:pt x="60243" y="88356"/>
                  </a:lnTo>
                  <a:lnTo>
                    <a:pt x="60243" y="88155"/>
                  </a:lnTo>
                  <a:close/>
                  <a:moveTo>
                    <a:pt x="65062" y="88155"/>
                  </a:moveTo>
                  <a:lnTo>
                    <a:pt x="65464" y="88356"/>
                  </a:lnTo>
                  <a:lnTo>
                    <a:pt x="65263" y="88356"/>
                  </a:lnTo>
                  <a:lnTo>
                    <a:pt x="65062" y="88155"/>
                  </a:lnTo>
                  <a:close/>
                  <a:moveTo>
                    <a:pt x="70082" y="87553"/>
                  </a:moveTo>
                  <a:lnTo>
                    <a:pt x="70283" y="87754"/>
                  </a:lnTo>
                  <a:lnTo>
                    <a:pt x="70685" y="88356"/>
                  </a:lnTo>
                  <a:lnTo>
                    <a:pt x="70484" y="88155"/>
                  </a:lnTo>
                  <a:lnTo>
                    <a:pt x="70283" y="87954"/>
                  </a:lnTo>
                  <a:lnTo>
                    <a:pt x="70283" y="87754"/>
                  </a:lnTo>
                  <a:lnTo>
                    <a:pt x="69881" y="87754"/>
                  </a:lnTo>
                  <a:lnTo>
                    <a:pt x="70082" y="87553"/>
                  </a:lnTo>
                  <a:close/>
                  <a:moveTo>
                    <a:pt x="72693" y="87352"/>
                  </a:moveTo>
                  <a:lnTo>
                    <a:pt x="72492" y="87553"/>
                  </a:lnTo>
                  <a:lnTo>
                    <a:pt x="73496" y="87553"/>
                  </a:lnTo>
                  <a:lnTo>
                    <a:pt x="73496" y="87754"/>
                  </a:lnTo>
                  <a:lnTo>
                    <a:pt x="73496" y="88155"/>
                  </a:lnTo>
                  <a:lnTo>
                    <a:pt x="73496" y="88356"/>
                  </a:lnTo>
                  <a:lnTo>
                    <a:pt x="72894" y="87754"/>
                  </a:lnTo>
                  <a:lnTo>
                    <a:pt x="72090" y="88155"/>
                  </a:lnTo>
                  <a:lnTo>
                    <a:pt x="71890" y="88155"/>
                  </a:lnTo>
                  <a:lnTo>
                    <a:pt x="72090" y="87954"/>
                  </a:lnTo>
                  <a:lnTo>
                    <a:pt x="72492" y="87553"/>
                  </a:lnTo>
                  <a:lnTo>
                    <a:pt x="72492" y="87352"/>
                  </a:lnTo>
                  <a:close/>
                  <a:moveTo>
                    <a:pt x="88557" y="88155"/>
                  </a:moveTo>
                  <a:lnTo>
                    <a:pt x="88155" y="88356"/>
                  </a:lnTo>
                  <a:lnTo>
                    <a:pt x="88557" y="88356"/>
                  </a:lnTo>
                  <a:lnTo>
                    <a:pt x="88557" y="88155"/>
                  </a:lnTo>
                  <a:close/>
                  <a:moveTo>
                    <a:pt x="105425" y="87754"/>
                  </a:moveTo>
                  <a:lnTo>
                    <a:pt x="104588" y="87921"/>
                  </a:lnTo>
                  <a:lnTo>
                    <a:pt x="104588" y="87921"/>
                  </a:lnTo>
                  <a:lnTo>
                    <a:pt x="105023" y="88356"/>
                  </a:lnTo>
                  <a:lnTo>
                    <a:pt x="105826" y="88356"/>
                  </a:lnTo>
                  <a:lnTo>
                    <a:pt x="106027" y="88155"/>
                  </a:lnTo>
                  <a:lnTo>
                    <a:pt x="105826" y="87954"/>
                  </a:lnTo>
                  <a:lnTo>
                    <a:pt x="105425" y="87754"/>
                  </a:lnTo>
                  <a:close/>
                  <a:moveTo>
                    <a:pt x="119883" y="87954"/>
                  </a:moveTo>
                  <a:lnTo>
                    <a:pt x="119883" y="88356"/>
                  </a:lnTo>
                  <a:lnTo>
                    <a:pt x="119481" y="88356"/>
                  </a:lnTo>
                  <a:lnTo>
                    <a:pt x="119883" y="87954"/>
                  </a:lnTo>
                  <a:close/>
                  <a:moveTo>
                    <a:pt x="134542" y="88155"/>
                  </a:moveTo>
                  <a:lnTo>
                    <a:pt x="134542" y="88356"/>
                  </a:lnTo>
                  <a:lnTo>
                    <a:pt x="134341" y="88356"/>
                  </a:lnTo>
                  <a:lnTo>
                    <a:pt x="134341" y="88155"/>
                  </a:lnTo>
                  <a:close/>
                  <a:moveTo>
                    <a:pt x="61648" y="88155"/>
                  </a:moveTo>
                  <a:lnTo>
                    <a:pt x="61448" y="88557"/>
                  </a:lnTo>
                  <a:lnTo>
                    <a:pt x="61046" y="88356"/>
                  </a:lnTo>
                  <a:lnTo>
                    <a:pt x="61648" y="88155"/>
                  </a:lnTo>
                  <a:close/>
                  <a:moveTo>
                    <a:pt x="63656" y="88356"/>
                  </a:moveTo>
                  <a:lnTo>
                    <a:pt x="63656" y="88557"/>
                  </a:lnTo>
                  <a:lnTo>
                    <a:pt x="63456" y="88557"/>
                  </a:lnTo>
                  <a:lnTo>
                    <a:pt x="63456" y="88356"/>
                  </a:lnTo>
                  <a:close/>
                  <a:moveTo>
                    <a:pt x="75906" y="88155"/>
                  </a:moveTo>
                  <a:lnTo>
                    <a:pt x="75906" y="88356"/>
                  </a:lnTo>
                  <a:lnTo>
                    <a:pt x="75504" y="88557"/>
                  </a:lnTo>
                  <a:lnTo>
                    <a:pt x="75906" y="88155"/>
                  </a:lnTo>
                  <a:close/>
                  <a:moveTo>
                    <a:pt x="98195" y="88356"/>
                  </a:moveTo>
                  <a:lnTo>
                    <a:pt x="98195" y="88557"/>
                  </a:lnTo>
                  <a:lnTo>
                    <a:pt x="97995" y="88557"/>
                  </a:lnTo>
                  <a:lnTo>
                    <a:pt x="97995" y="88356"/>
                  </a:lnTo>
                  <a:close/>
                  <a:moveTo>
                    <a:pt x="99400" y="87954"/>
                  </a:moveTo>
                  <a:lnTo>
                    <a:pt x="100404" y="88155"/>
                  </a:lnTo>
                  <a:lnTo>
                    <a:pt x="100404" y="88356"/>
                  </a:lnTo>
                  <a:lnTo>
                    <a:pt x="100003" y="88557"/>
                  </a:lnTo>
                  <a:lnTo>
                    <a:pt x="99601" y="88356"/>
                  </a:lnTo>
                  <a:lnTo>
                    <a:pt x="99400" y="87954"/>
                  </a:lnTo>
                  <a:close/>
                  <a:moveTo>
                    <a:pt x="122092" y="88356"/>
                  </a:moveTo>
                  <a:lnTo>
                    <a:pt x="122092" y="88557"/>
                  </a:lnTo>
                  <a:lnTo>
                    <a:pt x="121891" y="88557"/>
                  </a:lnTo>
                  <a:lnTo>
                    <a:pt x="122092" y="88356"/>
                  </a:lnTo>
                  <a:close/>
                  <a:moveTo>
                    <a:pt x="122493" y="88155"/>
                  </a:moveTo>
                  <a:lnTo>
                    <a:pt x="122694" y="88356"/>
                  </a:lnTo>
                  <a:lnTo>
                    <a:pt x="122493" y="88557"/>
                  </a:lnTo>
                  <a:lnTo>
                    <a:pt x="122292" y="88356"/>
                  </a:lnTo>
                  <a:lnTo>
                    <a:pt x="122493" y="88155"/>
                  </a:lnTo>
                  <a:close/>
                  <a:moveTo>
                    <a:pt x="129923" y="87954"/>
                  </a:moveTo>
                  <a:lnTo>
                    <a:pt x="130325" y="88155"/>
                  </a:lnTo>
                  <a:lnTo>
                    <a:pt x="130325" y="88356"/>
                  </a:lnTo>
                  <a:lnTo>
                    <a:pt x="130325" y="88557"/>
                  </a:lnTo>
                  <a:lnTo>
                    <a:pt x="130124" y="88356"/>
                  </a:lnTo>
                  <a:lnTo>
                    <a:pt x="129923" y="88356"/>
                  </a:lnTo>
                  <a:lnTo>
                    <a:pt x="129722" y="88155"/>
                  </a:lnTo>
                  <a:lnTo>
                    <a:pt x="129923" y="87954"/>
                  </a:lnTo>
                  <a:close/>
                  <a:moveTo>
                    <a:pt x="266071" y="88356"/>
                  </a:moveTo>
                  <a:lnTo>
                    <a:pt x="266071" y="88557"/>
                  </a:lnTo>
                  <a:lnTo>
                    <a:pt x="265669" y="88557"/>
                  </a:lnTo>
                  <a:lnTo>
                    <a:pt x="265870" y="88356"/>
                  </a:lnTo>
                  <a:close/>
                  <a:moveTo>
                    <a:pt x="26909" y="88557"/>
                  </a:moveTo>
                  <a:lnTo>
                    <a:pt x="26909" y="88758"/>
                  </a:lnTo>
                  <a:lnTo>
                    <a:pt x="26708" y="88557"/>
                  </a:lnTo>
                  <a:close/>
                  <a:moveTo>
                    <a:pt x="66869" y="88155"/>
                  </a:moveTo>
                  <a:lnTo>
                    <a:pt x="66869" y="88557"/>
                  </a:lnTo>
                  <a:lnTo>
                    <a:pt x="66267" y="88758"/>
                  </a:lnTo>
                  <a:lnTo>
                    <a:pt x="66066" y="88758"/>
                  </a:lnTo>
                  <a:lnTo>
                    <a:pt x="65665" y="88356"/>
                  </a:lnTo>
                  <a:lnTo>
                    <a:pt x="66066" y="88155"/>
                  </a:lnTo>
                  <a:lnTo>
                    <a:pt x="66267" y="88155"/>
                  </a:lnTo>
                  <a:lnTo>
                    <a:pt x="66468" y="88356"/>
                  </a:lnTo>
                  <a:lnTo>
                    <a:pt x="66669" y="88155"/>
                  </a:lnTo>
                  <a:close/>
                  <a:moveTo>
                    <a:pt x="75102" y="88557"/>
                  </a:moveTo>
                  <a:lnTo>
                    <a:pt x="75102" y="88758"/>
                  </a:lnTo>
                  <a:lnTo>
                    <a:pt x="74299" y="88758"/>
                  </a:lnTo>
                  <a:lnTo>
                    <a:pt x="74299" y="88557"/>
                  </a:lnTo>
                  <a:close/>
                  <a:moveTo>
                    <a:pt x="92774" y="88557"/>
                  </a:moveTo>
                  <a:lnTo>
                    <a:pt x="93175" y="88758"/>
                  </a:lnTo>
                  <a:lnTo>
                    <a:pt x="92573" y="88758"/>
                  </a:lnTo>
                  <a:lnTo>
                    <a:pt x="92372" y="88557"/>
                  </a:lnTo>
                  <a:close/>
                  <a:moveTo>
                    <a:pt x="123497" y="88557"/>
                  </a:moveTo>
                  <a:lnTo>
                    <a:pt x="123497" y="88758"/>
                  </a:lnTo>
                  <a:lnTo>
                    <a:pt x="123096" y="88758"/>
                  </a:lnTo>
                  <a:lnTo>
                    <a:pt x="123096" y="88557"/>
                  </a:lnTo>
                  <a:close/>
                  <a:moveTo>
                    <a:pt x="130726" y="88557"/>
                  </a:moveTo>
                  <a:lnTo>
                    <a:pt x="130927" y="88758"/>
                  </a:lnTo>
                  <a:lnTo>
                    <a:pt x="130726" y="88758"/>
                  </a:lnTo>
                  <a:lnTo>
                    <a:pt x="130726" y="88557"/>
                  </a:lnTo>
                  <a:close/>
                  <a:moveTo>
                    <a:pt x="26507" y="88557"/>
                  </a:moveTo>
                  <a:lnTo>
                    <a:pt x="26507" y="88958"/>
                  </a:lnTo>
                  <a:lnTo>
                    <a:pt x="26105" y="88758"/>
                  </a:lnTo>
                  <a:lnTo>
                    <a:pt x="25904" y="88557"/>
                  </a:lnTo>
                  <a:close/>
                  <a:moveTo>
                    <a:pt x="28515" y="88758"/>
                  </a:moveTo>
                  <a:lnTo>
                    <a:pt x="28314" y="88958"/>
                  </a:lnTo>
                  <a:lnTo>
                    <a:pt x="28113" y="88958"/>
                  </a:lnTo>
                  <a:lnTo>
                    <a:pt x="28113" y="88758"/>
                  </a:lnTo>
                  <a:close/>
                  <a:moveTo>
                    <a:pt x="32732" y="88758"/>
                  </a:moveTo>
                  <a:lnTo>
                    <a:pt x="32732" y="88958"/>
                  </a:lnTo>
                  <a:lnTo>
                    <a:pt x="32531" y="88758"/>
                  </a:lnTo>
                  <a:close/>
                  <a:moveTo>
                    <a:pt x="42973" y="88758"/>
                  </a:moveTo>
                  <a:lnTo>
                    <a:pt x="42521" y="88908"/>
                  </a:lnTo>
                  <a:lnTo>
                    <a:pt x="42521" y="88908"/>
                  </a:lnTo>
                  <a:lnTo>
                    <a:pt x="42572" y="88958"/>
                  </a:lnTo>
                  <a:lnTo>
                    <a:pt x="42973" y="88758"/>
                  </a:lnTo>
                  <a:close/>
                  <a:moveTo>
                    <a:pt x="61247" y="88758"/>
                  </a:moveTo>
                  <a:lnTo>
                    <a:pt x="61849" y="88958"/>
                  </a:lnTo>
                  <a:lnTo>
                    <a:pt x="61247" y="88958"/>
                  </a:lnTo>
                  <a:lnTo>
                    <a:pt x="61247" y="88758"/>
                  </a:lnTo>
                  <a:close/>
                  <a:moveTo>
                    <a:pt x="116871" y="87553"/>
                  </a:moveTo>
                  <a:lnTo>
                    <a:pt x="117071" y="87954"/>
                  </a:lnTo>
                  <a:lnTo>
                    <a:pt x="117272" y="88155"/>
                  </a:lnTo>
                  <a:lnTo>
                    <a:pt x="117473" y="87954"/>
                  </a:lnTo>
                  <a:lnTo>
                    <a:pt x="117674" y="87954"/>
                  </a:lnTo>
                  <a:lnTo>
                    <a:pt x="117875" y="87754"/>
                  </a:lnTo>
                  <a:lnTo>
                    <a:pt x="117674" y="88155"/>
                  </a:lnTo>
                  <a:lnTo>
                    <a:pt x="118477" y="88356"/>
                  </a:lnTo>
                  <a:lnTo>
                    <a:pt x="118678" y="88557"/>
                  </a:lnTo>
                  <a:lnTo>
                    <a:pt x="118477" y="88758"/>
                  </a:lnTo>
                  <a:lnTo>
                    <a:pt x="118075" y="88958"/>
                  </a:lnTo>
                  <a:lnTo>
                    <a:pt x="117473" y="88958"/>
                  </a:lnTo>
                  <a:lnTo>
                    <a:pt x="117071" y="88758"/>
                  </a:lnTo>
                  <a:lnTo>
                    <a:pt x="116670" y="88356"/>
                  </a:lnTo>
                  <a:lnTo>
                    <a:pt x="116871" y="87553"/>
                  </a:lnTo>
                  <a:close/>
                  <a:moveTo>
                    <a:pt x="122292" y="88758"/>
                  </a:moveTo>
                  <a:lnTo>
                    <a:pt x="122493" y="88958"/>
                  </a:lnTo>
                  <a:lnTo>
                    <a:pt x="122292" y="88958"/>
                  </a:lnTo>
                  <a:lnTo>
                    <a:pt x="122292" y="88758"/>
                  </a:lnTo>
                  <a:close/>
                  <a:moveTo>
                    <a:pt x="124501" y="88758"/>
                  </a:moveTo>
                  <a:lnTo>
                    <a:pt x="124100" y="88958"/>
                  </a:lnTo>
                  <a:lnTo>
                    <a:pt x="123899" y="88958"/>
                  </a:lnTo>
                  <a:lnTo>
                    <a:pt x="124501" y="88758"/>
                  </a:lnTo>
                  <a:close/>
                  <a:moveTo>
                    <a:pt x="132534" y="88356"/>
                  </a:moveTo>
                  <a:lnTo>
                    <a:pt x="133538" y="88557"/>
                  </a:lnTo>
                  <a:lnTo>
                    <a:pt x="134140" y="88758"/>
                  </a:lnTo>
                  <a:lnTo>
                    <a:pt x="134140" y="88958"/>
                  </a:lnTo>
                  <a:lnTo>
                    <a:pt x="133939" y="88958"/>
                  </a:lnTo>
                  <a:lnTo>
                    <a:pt x="132935" y="88758"/>
                  </a:lnTo>
                  <a:lnTo>
                    <a:pt x="132534" y="88557"/>
                  </a:lnTo>
                  <a:lnTo>
                    <a:pt x="132534" y="88356"/>
                  </a:lnTo>
                  <a:close/>
                  <a:moveTo>
                    <a:pt x="259043" y="88758"/>
                  </a:moveTo>
                  <a:lnTo>
                    <a:pt x="259043" y="88958"/>
                  </a:lnTo>
                  <a:lnTo>
                    <a:pt x="258641" y="88958"/>
                  </a:lnTo>
                  <a:lnTo>
                    <a:pt x="258641" y="88758"/>
                  </a:lnTo>
                  <a:close/>
                  <a:moveTo>
                    <a:pt x="264665" y="88155"/>
                  </a:moveTo>
                  <a:lnTo>
                    <a:pt x="265268" y="88356"/>
                  </a:lnTo>
                  <a:lnTo>
                    <a:pt x="264465" y="88958"/>
                  </a:lnTo>
                  <a:lnTo>
                    <a:pt x="263661" y="88958"/>
                  </a:lnTo>
                  <a:lnTo>
                    <a:pt x="263862" y="88356"/>
                  </a:lnTo>
                  <a:lnTo>
                    <a:pt x="264063" y="88155"/>
                  </a:lnTo>
                  <a:close/>
                  <a:moveTo>
                    <a:pt x="31125" y="88958"/>
                  </a:moveTo>
                  <a:lnTo>
                    <a:pt x="31326" y="89159"/>
                  </a:lnTo>
                  <a:lnTo>
                    <a:pt x="31125" y="89159"/>
                  </a:lnTo>
                  <a:lnTo>
                    <a:pt x="31125" y="88958"/>
                  </a:lnTo>
                  <a:close/>
                  <a:moveTo>
                    <a:pt x="54218" y="88758"/>
                  </a:moveTo>
                  <a:lnTo>
                    <a:pt x="54018" y="88958"/>
                  </a:lnTo>
                  <a:lnTo>
                    <a:pt x="54018" y="89159"/>
                  </a:lnTo>
                  <a:lnTo>
                    <a:pt x="53817" y="89159"/>
                  </a:lnTo>
                  <a:lnTo>
                    <a:pt x="54018" y="88758"/>
                  </a:lnTo>
                  <a:close/>
                  <a:moveTo>
                    <a:pt x="61046" y="88758"/>
                  </a:moveTo>
                  <a:lnTo>
                    <a:pt x="61046" y="88958"/>
                  </a:lnTo>
                  <a:lnTo>
                    <a:pt x="60845" y="89159"/>
                  </a:lnTo>
                  <a:lnTo>
                    <a:pt x="60443" y="89159"/>
                  </a:lnTo>
                  <a:lnTo>
                    <a:pt x="61046" y="88758"/>
                  </a:lnTo>
                  <a:close/>
                  <a:moveTo>
                    <a:pt x="66669" y="88958"/>
                  </a:moveTo>
                  <a:lnTo>
                    <a:pt x="66267" y="89159"/>
                  </a:lnTo>
                  <a:lnTo>
                    <a:pt x="66267" y="88958"/>
                  </a:lnTo>
                  <a:close/>
                  <a:moveTo>
                    <a:pt x="73496" y="88758"/>
                  </a:moveTo>
                  <a:lnTo>
                    <a:pt x="73496" y="89159"/>
                  </a:lnTo>
                  <a:lnTo>
                    <a:pt x="73295" y="88958"/>
                  </a:lnTo>
                  <a:lnTo>
                    <a:pt x="73295" y="88758"/>
                  </a:lnTo>
                  <a:close/>
                  <a:moveTo>
                    <a:pt x="92171" y="88758"/>
                  </a:moveTo>
                  <a:lnTo>
                    <a:pt x="92573" y="88958"/>
                  </a:lnTo>
                  <a:lnTo>
                    <a:pt x="92171" y="89159"/>
                  </a:lnTo>
                  <a:lnTo>
                    <a:pt x="92171" y="88758"/>
                  </a:lnTo>
                  <a:close/>
                  <a:moveTo>
                    <a:pt x="125907" y="88958"/>
                  </a:moveTo>
                  <a:lnTo>
                    <a:pt x="126108" y="89159"/>
                  </a:lnTo>
                  <a:lnTo>
                    <a:pt x="125907" y="89159"/>
                  </a:lnTo>
                  <a:lnTo>
                    <a:pt x="125907" y="88958"/>
                  </a:lnTo>
                  <a:close/>
                  <a:moveTo>
                    <a:pt x="144783" y="88958"/>
                  </a:moveTo>
                  <a:lnTo>
                    <a:pt x="144984" y="89159"/>
                  </a:lnTo>
                  <a:lnTo>
                    <a:pt x="144783" y="89159"/>
                  </a:lnTo>
                  <a:lnTo>
                    <a:pt x="144783" y="88958"/>
                  </a:lnTo>
                  <a:close/>
                  <a:moveTo>
                    <a:pt x="258039" y="88958"/>
                  </a:moveTo>
                  <a:lnTo>
                    <a:pt x="258039" y="89159"/>
                  </a:lnTo>
                  <a:lnTo>
                    <a:pt x="257838" y="88958"/>
                  </a:lnTo>
                  <a:close/>
                  <a:moveTo>
                    <a:pt x="27511" y="88958"/>
                  </a:moveTo>
                  <a:lnTo>
                    <a:pt x="27913" y="89159"/>
                  </a:lnTo>
                  <a:lnTo>
                    <a:pt x="27511" y="89159"/>
                  </a:lnTo>
                  <a:lnTo>
                    <a:pt x="27511" y="89360"/>
                  </a:lnTo>
                  <a:lnTo>
                    <a:pt x="26909" y="89360"/>
                  </a:lnTo>
                  <a:lnTo>
                    <a:pt x="27310" y="89159"/>
                  </a:lnTo>
                  <a:lnTo>
                    <a:pt x="26909" y="89159"/>
                  </a:lnTo>
                  <a:lnTo>
                    <a:pt x="27310" y="88958"/>
                  </a:lnTo>
                  <a:close/>
                  <a:moveTo>
                    <a:pt x="120887" y="88356"/>
                  </a:moveTo>
                  <a:lnTo>
                    <a:pt x="121288" y="88557"/>
                  </a:lnTo>
                  <a:lnTo>
                    <a:pt x="121489" y="88758"/>
                  </a:lnTo>
                  <a:lnTo>
                    <a:pt x="120887" y="88958"/>
                  </a:lnTo>
                  <a:lnTo>
                    <a:pt x="120485" y="88758"/>
                  </a:lnTo>
                  <a:lnTo>
                    <a:pt x="120485" y="88958"/>
                  </a:lnTo>
                  <a:lnTo>
                    <a:pt x="120485" y="89360"/>
                  </a:lnTo>
                  <a:lnTo>
                    <a:pt x="120084" y="88958"/>
                  </a:lnTo>
                  <a:lnTo>
                    <a:pt x="120084" y="88758"/>
                  </a:lnTo>
                  <a:lnTo>
                    <a:pt x="120084" y="88557"/>
                  </a:lnTo>
                  <a:lnTo>
                    <a:pt x="120284" y="88356"/>
                  </a:lnTo>
                  <a:close/>
                  <a:moveTo>
                    <a:pt x="125305" y="88958"/>
                  </a:moveTo>
                  <a:lnTo>
                    <a:pt x="125706" y="89159"/>
                  </a:lnTo>
                  <a:lnTo>
                    <a:pt x="125305" y="89159"/>
                  </a:lnTo>
                  <a:lnTo>
                    <a:pt x="125104" y="89360"/>
                  </a:lnTo>
                  <a:lnTo>
                    <a:pt x="124903" y="89159"/>
                  </a:lnTo>
                  <a:lnTo>
                    <a:pt x="124903" y="88958"/>
                  </a:lnTo>
                  <a:close/>
                  <a:moveTo>
                    <a:pt x="170286" y="89159"/>
                  </a:moveTo>
                  <a:lnTo>
                    <a:pt x="170486" y="89360"/>
                  </a:lnTo>
                  <a:lnTo>
                    <a:pt x="170085" y="89360"/>
                  </a:lnTo>
                  <a:lnTo>
                    <a:pt x="170286" y="89159"/>
                  </a:lnTo>
                  <a:close/>
                  <a:moveTo>
                    <a:pt x="63456" y="89360"/>
                  </a:moveTo>
                  <a:lnTo>
                    <a:pt x="63656" y="89561"/>
                  </a:lnTo>
                  <a:lnTo>
                    <a:pt x="63656" y="89561"/>
                  </a:lnTo>
                  <a:lnTo>
                    <a:pt x="63255" y="89360"/>
                  </a:lnTo>
                  <a:close/>
                  <a:moveTo>
                    <a:pt x="52612" y="89360"/>
                  </a:moveTo>
                  <a:lnTo>
                    <a:pt x="52612" y="89561"/>
                  </a:lnTo>
                  <a:lnTo>
                    <a:pt x="52411" y="89561"/>
                  </a:lnTo>
                  <a:lnTo>
                    <a:pt x="52612" y="89360"/>
                  </a:lnTo>
                  <a:close/>
                  <a:moveTo>
                    <a:pt x="65263" y="88758"/>
                  </a:moveTo>
                  <a:lnTo>
                    <a:pt x="65464" y="88958"/>
                  </a:lnTo>
                  <a:lnTo>
                    <a:pt x="65665" y="89159"/>
                  </a:lnTo>
                  <a:lnTo>
                    <a:pt x="65263" y="89159"/>
                  </a:lnTo>
                  <a:lnTo>
                    <a:pt x="64660" y="89360"/>
                  </a:lnTo>
                  <a:lnTo>
                    <a:pt x="64259" y="89561"/>
                  </a:lnTo>
                  <a:lnTo>
                    <a:pt x="64259" y="89360"/>
                  </a:lnTo>
                  <a:lnTo>
                    <a:pt x="64058" y="89159"/>
                  </a:lnTo>
                  <a:lnTo>
                    <a:pt x="64259" y="88958"/>
                  </a:lnTo>
                  <a:lnTo>
                    <a:pt x="64660" y="88758"/>
                  </a:lnTo>
                  <a:close/>
                  <a:moveTo>
                    <a:pt x="68877" y="89360"/>
                  </a:moveTo>
                  <a:lnTo>
                    <a:pt x="68877" y="89561"/>
                  </a:lnTo>
                  <a:lnTo>
                    <a:pt x="68677" y="89561"/>
                  </a:lnTo>
                  <a:lnTo>
                    <a:pt x="68677" y="89360"/>
                  </a:lnTo>
                  <a:close/>
                  <a:moveTo>
                    <a:pt x="94179" y="89360"/>
                  </a:moveTo>
                  <a:lnTo>
                    <a:pt x="94380" y="89561"/>
                  </a:lnTo>
                  <a:lnTo>
                    <a:pt x="93978" y="89561"/>
                  </a:lnTo>
                  <a:lnTo>
                    <a:pt x="93978" y="89360"/>
                  </a:lnTo>
                  <a:close/>
                  <a:moveTo>
                    <a:pt x="95786" y="88958"/>
                  </a:moveTo>
                  <a:lnTo>
                    <a:pt x="95987" y="89159"/>
                  </a:lnTo>
                  <a:lnTo>
                    <a:pt x="95987" y="89561"/>
                  </a:lnTo>
                  <a:lnTo>
                    <a:pt x="95786" y="89159"/>
                  </a:lnTo>
                  <a:lnTo>
                    <a:pt x="95786" y="88958"/>
                  </a:lnTo>
                  <a:close/>
                  <a:moveTo>
                    <a:pt x="129923" y="89360"/>
                  </a:moveTo>
                  <a:lnTo>
                    <a:pt x="129722" y="89561"/>
                  </a:lnTo>
                  <a:lnTo>
                    <a:pt x="129722" y="89360"/>
                  </a:lnTo>
                  <a:close/>
                  <a:moveTo>
                    <a:pt x="134140" y="89360"/>
                  </a:moveTo>
                  <a:lnTo>
                    <a:pt x="134341" y="89561"/>
                  </a:lnTo>
                  <a:lnTo>
                    <a:pt x="134140" y="89561"/>
                  </a:lnTo>
                  <a:lnTo>
                    <a:pt x="133939" y="89360"/>
                  </a:lnTo>
                  <a:close/>
                  <a:moveTo>
                    <a:pt x="264465" y="89360"/>
                  </a:moveTo>
                  <a:lnTo>
                    <a:pt x="263862" y="89561"/>
                  </a:lnTo>
                  <a:lnTo>
                    <a:pt x="263862" y="89360"/>
                  </a:lnTo>
                  <a:close/>
                  <a:moveTo>
                    <a:pt x="31326" y="89360"/>
                  </a:moveTo>
                  <a:lnTo>
                    <a:pt x="31125" y="89561"/>
                  </a:lnTo>
                  <a:lnTo>
                    <a:pt x="31527" y="89561"/>
                  </a:lnTo>
                  <a:lnTo>
                    <a:pt x="31326" y="89762"/>
                  </a:lnTo>
                  <a:lnTo>
                    <a:pt x="31125" y="89762"/>
                  </a:lnTo>
                  <a:lnTo>
                    <a:pt x="30925" y="89561"/>
                  </a:lnTo>
                  <a:lnTo>
                    <a:pt x="31326" y="89360"/>
                  </a:lnTo>
                  <a:close/>
                  <a:moveTo>
                    <a:pt x="65865" y="89561"/>
                  </a:moveTo>
                  <a:lnTo>
                    <a:pt x="66066" y="89762"/>
                  </a:lnTo>
                  <a:lnTo>
                    <a:pt x="65464" y="89762"/>
                  </a:lnTo>
                  <a:lnTo>
                    <a:pt x="65865" y="89561"/>
                  </a:lnTo>
                  <a:close/>
                  <a:moveTo>
                    <a:pt x="67070" y="89561"/>
                  </a:moveTo>
                  <a:lnTo>
                    <a:pt x="67271" y="89762"/>
                  </a:lnTo>
                  <a:lnTo>
                    <a:pt x="66869" y="89762"/>
                  </a:lnTo>
                  <a:lnTo>
                    <a:pt x="66869" y="89561"/>
                  </a:lnTo>
                  <a:close/>
                  <a:moveTo>
                    <a:pt x="116670" y="89561"/>
                  </a:moveTo>
                  <a:lnTo>
                    <a:pt x="116871" y="89762"/>
                  </a:lnTo>
                  <a:lnTo>
                    <a:pt x="116670" y="89762"/>
                  </a:lnTo>
                  <a:lnTo>
                    <a:pt x="116670" y="89561"/>
                  </a:lnTo>
                  <a:close/>
                  <a:moveTo>
                    <a:pt x="123698" y="89561"/>
                  </a:moveTo>
                  <a:lnTo>
                    <a:pt x="123296" y="89762"/>
                  </a:lnTo>
                  <a:lnTo>
                    <a:pt x="123296" y="89561"/>
                  </a:lnTo>
                  <a:close/>
                  <a:moveTo>
                    <a:pt x="123899" y="89561"/>
                  </a:moveTo>
                  <a:lnTo>
                    <a:pt x="124100" y="89762"/>
                  </a:lnTo>
                  <a:lnTo>
                    <a:pt x="123698" y="89561"/>
                  </a:lnTo>
                  <a:close/>
                  <a:moveTo>
                    <a:pt x="138759" y="89561"/>
                  </a:moveTo>
                  <a:lnTo>
                    <a:pt x="138759" y="89762"/>
                  </a:lnTo>
                  <a:lnTo>
                    <a:pt x="138558" y="89762"/>
                  </a:lnTo>
                  <a:lnTo>
                    <a:pt x="138558" y="89561"/>
                  </a:lnTo>
                  <a:close/>
                  <a:moveTo>
                    <a:pt x="146590" y="89561"/>
                  </a:moveTo>
                  <a:lnTo>
                    <a:pt x="146389" y="89762"/>
                  </a:lnTo>
                  <a:lnTo>
                    <a:pt x="146189" y="89762"/>
                  </a:lnTo>
                  <a:lnTo>
                    <a:pt x="146189" y="89561"/>
                  </a:lnTo>
                  <a:close/>
                  <a:moveTo>
                    <a:pt x="149602" y="89561"/>
                  </a:moveTo>
                  <a:lnTo>
                    <a:pt x="149602" y="89762"/>
                  </a:lnTo>
                  <a:lnTo>
                    <a:pt x="149402" y="89762"/>
                  </a:lnTo>
                  <a:lnTo>
                    <a:pt x="149402" y="89561"/>
                  </a:lnTo>
                  <a:close/>
                  <a:moveTo>
                    <a:pt x="259244" y="88958"/>
                  </a:moveTo>
                  <a:lnTo>
                    <a:pt x="259444" y="89159"/>
                  </a:lnTo>
                  <a:lnTo>
                    <a:pt x="259244" y="89360"/>
                  </a:lnTo>
                  <a:lnTo>
                    <a:pt x="258842" y="89762"/>
                  </a:lnTo>
                  <a:lnTo>
                    <a:pt x="258440" y="89561"/>
                  </a:lnTo>
                  <a:lnTo>
                    <a:pt x="258240" y="89360"/>
                  </a:lnTo>
                  <a:lnTo>
                    <a:pt x="258240" y="89159"/>
                  </a:lnTo>
                  <a:lnTo>
                    <a:pt x="258842" y="89159"/>
                  </a:lnTo>
                  <a:lnTo>
                    <a:pt x="259244" y="88958"/>
                  </a:lnTo>
                  <a:close/>
                  <a:moveTo>
                    <a:pt x="28515" y="89159"/>
                  </a:moveTo>
                  <a:lnTo>
                    <a:pt x="28314" y="89561"/>
                  </a:lnTo>
                  <a:lnTo>
                    <a:pt x="27712" y="89962"/>
                  </a:lnTo>
                  <a:lnTo>
                    <a:pt x="27712" y="89762"/>
                  </a:lnTo>
                  <a:lnTo>
                    <a:pt x="28314" y="89360"/>
                  </a:lnTo>
                  <a:lnTo>
                    <a:pt x="28515" y="89159"/>
                  </a:lnTo>
                  <a:close/>
                  <a:moveTo>
                    <a:pt x="30121" y="89762"/>
                  </a:moveTo>
                  <a:lnTo>
                    <a:pt x="30121" y="89962"/>
                  </a:lnTo>
                  <a:lnTo>
                    <a:pt x="29921" y="89762"/>
                  </a:lnTo>
                  <a:close/>
                  <a:moveTo>
                    <a:pt x="34138" y="89561"/>
                  </a:moveTo>
                  <a:lnTo>
                    <a:pt x="33937" y="89762"/>
                  </a:lnTo>
                  <a:lnTo>
                    <a:pt x="33535" y="89962"/>
                  </a:lnTo>
                  <a:lnTo>
                    <a:pt x="33334" y="89962"/>
                  </a:lnTo>
                  <a:lnTo>
                    <a:pt x="33535" y="89762"/>
                  </a:lnTo>
                  <a:lnTo>
                    <a:pt x="33736" y="89561"/>
                  </a:lnTo>
                  <a:close/>
                  <a:moveTo>
                    <a:pt x="54218" y="89360"/>
                  </a:moveTo>
                  <a:lnTo>
                    <a:pt x="54218" y="89561"/>
                  </a:lnTo>
                  <a:lnTo>
                    <a:pt x="54218" y="89762"/>
                  </a:lnTo>
                  <a:lnTo>
                    <a:pt x="54419" y="89962"/>
                  </a:lnTo>
                  <a:lnTo>
                    <a:pt x="53415" y="89962"/>
                  </a:lnTo>
                  <a:lnTo>
                    <a:pt x="53415" y="89762"/>
                  </a:lnTo>
                  <a:lnTo>
                    <a:pt x="53817" y="89360"/>
                  </a:lnTo>
                  <a:close/>
                  <a:moveTo>
                    <a:pt x="92974" y="89159"/>
                  </a:moveTo>
                  <a:lnTo>
                    <a:pt x="93175" y="89561"/>
                  </a:lnTo>
                  <a:lnTo>
                    <a:pt x="93175" y="89762"/>
                  </a:lnTo>
                  <a:lnTo>
                    <a:pt x="92372" y="89962"/>
                  </a:lnTo>
                  <a:lnTo>
                    <a:pt x="92974" y="89159"/>
                  </a:lnTo>
                  <a:close/>
                  <a:moveTo>
                    <a:pt x="132734" y="89561"/>
                  </a:moveTo>
                  <a:lnTo>
                    <a:pt x="132935" y="89762"/>
                  </a:lnTo>
                  <a:lnTo>
                    <a:pt x="132734" y="89962"/>
                  </a:lnTo>
                  <a:lnTo>
                    <a:pt x="132734" y="89762"/>
                  </a:lnTo>
                  <a:lnTo>
                    <a:pt x="132734" y="89561"/>
                  </a:lnTo>
                  <a:close/>
                  <a:moveTo>
                    <a:pt x="165868" y="89762"/>
                  </a:moveTo>
                  <a:lnTo>
                    <a:pt x="165265" y="89962"/>
                  </a:lnTo>
                  <a:lnTo>
                    <a:pt x="164864" y="89962"/>
                  </a:lnTo>
                  <a:lnTo>
                    <a:pt x="165265" y="89762"/>
                  </a:lnTo>
                  <a:close/>
                  <a:moveTo>
                    <a:pt x="254625" y="89762"/>
                  </a:moveTo>
                  <a:lnTo>
                    <a:pt x="254625" y="89962"/>
                  </a:lnTo>
                  <a:lnTo>
                    <a:pt x="254223" y="89762"/>
                  </a:lnTo>
                  <a:close/>
                  <a:moveTo>
                    <a:pt x="45182" y="89962"/>
                  </a:moveTo>
                  <a:lnTo>
                    <a:pt x="45182" y="90163"/>
                  </a:lnTo>
                  <a:lnTo>
                    <a:pt x="44981" y="90163"/>
                  </a:lnTo>
                  <a:lnTo>
                    <a:pt x="44981" y="89962"/>
                  </a:lnTo>
                  <a:close/>
                  <a:moveTo>
                    <a:pt x="52813" y="89962"/>
                  </a:moveTo>
                  <a:lnTo>
                    <a:pt x="53014" y="90163"/>
                  </a:lnTo>
                  <a:lnTo>
                    <a:pt x="52612" y="89962"/>
                  </a:lnTo>
                  <a:close/>
                  <a:moveTo>
                    <a:pt x="57030" y="89962"/>
                  </a:moveTo>
                  <a:lnTo>
                    <a:pt x="57030" y="90163"/>
                  </a:lnTo>
                  <a:lnTo>
                    <a:pt x="56829" y="90163"/>
                  </a:lnTo>
                  <a:lnTo>
                    <a:pt x="56829" y="89962"/>
                  </a:lnTo>
                  <a:close/>
                  <a:moveTo>
                    <a:pt x="74500" y="89762"/>
                  </a:moveTo>
                  <a:lnTo>
                    <a:pt x="74500" y="89962"/>
                  </a:lnTo>
                  <a:lnTo>
                    <a:pt x="74299" y="89962"/>
                  </a:lnTo>
                  <a:lnTo>
                    <a:pt x="73898" y="90163"/>
                  </a:lnTo>
                  <a:lnTo>
                    <a:pt x="73898" y="89962"/>
                  </a:lnTo>
                  <a:lnTo>
                    <a:pt x="74098" y="89762"/>
                  </a:lnTo>
                  <a:close/>
                  <a:moveTo>
                    <a:pt x="125104" y="89962"/>
                  </a:moveTo>
                  <a:lnTo>
                    <a:pt x="125104" y="90163"/>
                  </a:lnTo>
                  <a:lnTo>
                    <a:pt x="124903" y="90163"/>
                  </a:lnTo>
                  <a:lnTo>
                    <a:pt x="124903" y="89962"/>
                  </a:lnTo>
                  <a:close/>
                  <a:moveTo>
                    <a:pt x="136349" y="89962"/>
                  </a:moveTo>
                  <a:lnTo>
                    <a:pt x="136148" y="90163"/>
                  </a:lnTo>
                  <a:lnTo>
                    <a:pt x="135947" y="90163"/>
                  </a:lnTo>
                  <a:lnTo>
                    <a:pt x="136148" y="89962"/>
                  </a:lnTo>
                  <a:close/>
                  <a:moveTo>
                    <a:pt x="169282" y="89159"/>
                  </a:moveTo>
                  <a:lnTo>
                    <a:pt x="169683" y="89360"/>
                  </a:lnTo>
                  <a:lnTo>
                    <a:pt x="170286" y="89561"/>
                  </a:lnTo>
                  <a:lnTo>
                    <a:pt x="170486" y="89962"/>
                  </a:lnTo>
                  <a:lnTo>
                    <a:pt x="170286" y="90163"/>
                  </a:lnTo>
                  <a:lnTo>
                    <a:pt x="169884" y="89962"/>
                  </a:lnTo>
                  <a:lnTo>
                    <a:pt x="168679" y="89360"/>
                  </a:lnTo>
                  <a:lnTo>
                    <a:pt x="169282" y="89159"/>
                  </a:lnTo>
                  <a:close/>
                  <a:moveTo>
                    <a:pt x="47190" y="90163"/>
                  </a:moveTo>
                  <a:lnTo>
                    <a:pt x="47592" y="90364"/>
                  </a:lnTo>
                  <a:lnTo>
                    <a:pt x="46989" y="90364"/>
                  </a:lnTo>
                  <a:lnTo>
                    <a:pt x="47190" y="90163"/>
                  </a:lnTo>
                  <a:close/>
                  <a:moveTo>
                    <a:pt x="54821" y="89561"/>
                  </a:moveTo>
                  <a:lnTo>
                    <a:pt x="55222" y="89762"/>
                  </a:lnTo>
                  <a:lnTo>
                    <a:pt x="55222" y="89962"/>
                  </a:lnTo>
                  <a:lnTo>
                    <a:pt x="55423" y="90364"/>
                  </a:lnTo>
                  <a:lnTo>
                    <a:pt x="55022" y="90163"/>
                  </a:lnTo>
                  <a:lnTo>
                    <a:pt x="54419" y="89762"/>
                  </a:lnTo>
                  <a:lnTo>
                    <a:pt x="54620" y="89561"/>
                  </a:lnTo>
                  <a:close/>
                  <a:moveTo>
                    <a:pt x="55624" y="89762"/>
                  </a:moveTo>
                  <a:lnTo>
                    <a:pt x="55825" y="89962"/>
                  </a:lnTo>
                  <a:lnTo>
                    <a:pt x="55825" y="90364"/>
                  </a:lnTo>
                  <a:lnTo>
                    <a:pt x="55624" y="89962"/>
                  </a:lnTo>
                  <a:lnTo>
                    <a:pt x="55624" y="89762"/>
                  </a:lnTo>
                  <a:close/>
                  <a:moveTo>
                    <a:pt x="93376" y="89962"/>
                  </a:moveTo>
                  <a:lnTo>
                    <a:pt x="92974" y="90364"/>
                  </a:lnTo>
                  <a:lnTo>
                    <a:pt x="92573" y="89962"/>
                  </a:lnTo>
                  <a:close/>
                  <a:moveTo>
                    <a:pt x="95786" y="89762"/>
                  </a:moveTo>
                  <a:lnTo>
                    <a:pt x="95987" y="90163"/>
                  </a:lnTo>
                  <a:lnTo>
                    <a:pt x="95786" y="90364"/>
                  </a:lnTo>
                  <a:lnTo>
                    <a:pt x="95384" y="90364"/>
                  </a:lnTo>
                  <a:lnTo>
                    <a:pt x="95585" y="89962"/>
                  </a:lnTo>
                  <a:lnTo>
                    <a:pt x="95786" y="89762"/>
                  </a:lnTo>
                  <a:close/>
                  <a:moveTo>
                    <a:pt x="126710" y="89159"/>
                  </a:moveTo>
                  <a:lnTo>
                    <a:pt x="127313" y="89360"/>
                  </a:lnTo>
                  <a:lnTo>
                    <a:pt x="128116" y="89561"/>
                  </a:lnTo>
                  <a:lnTo>
                    <a:pt x="128718" y="89962"/>
                  </a:lnTo>
                  <a:lnTo>
                    <a:pt x="128919" y="89962"/>
                  </a:lnTo>
                  <a:lnTo>
                    <a:pt x="128919" y="90163"/>
                  </a:lnTo>
                  <a:lnTo>
                    <a:pt x="128317" y="90364"/>
                  </a:lnTo>
                  <a:lnTo>
                    <a:pt x="127915" y="90364"/>
                  </a:lnTo>
                  <a:lnTo>
                    <a:pt x="127513" y="90163"/>
                  </a:lnTo>
                  <a:lnTo>
                    <a:pt x="126710" y="89762"/>
                  </a:lnTo>
                  <a:lnTo>
                    <a:pt x="126309" y="89561"/>
                  </a:lnTo>
                  <a:lnTo>
                    <a:pt x="126710" y="90163"/>
                  </a:lnTo>
                  <a:lnTo>
                    <a:pt x="126108" y="89561"/>
                  </a:lnTo>
                  <a:lnTo>
                    <a:pt x="126108" y="89360"/>
                  </a:lnTo>
                  <a:lnTo>
                    <a:pt x="126710" y="89159"/>
                  </a:lnTo>
                  <a:close/>
                  <a:moveTo>
                    <a:pt x="135747" y="89561"/>
                  </a:moveTo>
                  <a:lnTo>
                    <a:pt x="135345" y="89762"/>
                  </a:lnTo>
                  <a:lnTo>
                    <a:pt x="135546" y="89962"/>
                  </a:lnTo>
                  <a:lnTo>
                    <a:pt x="134341" y="90364"/>
                  </a:lnTo>
                  <a:lnTo>
                    <a:pt x="134140" y="90364"/>
                  </a:lnTo>
                  <a:lnTo>
                    <a:pt x="134943" y="89561"/>
                  </a:lnTo>
                  <a:lnTo>
                    <a:pt x="134943" y="89762"/>
                  </a:lnTo>
                  <a:lnTo>
                    <a:pt x="135345" y="89762"/>
                  </a:lnTo>
                  <a:lnTo>
                    <a:pt x="135345" y="89561"/>
                  </a:lnTo>
                  <a:close/>
                  <a:moveTo>
                    <a:pt x="147193" y="90163"/>
                  </a:moveTo>
                  <a:lnTo>
                    <a:pt x="147193" y="90364"/>
                  </a:lnTo>
                  <a:lnTo>
                    <a:pt x="146992" y="90364"/>
                  </a:lnTo>
                  <a:lnTo>
                    <a:pt x="146992" y="90163"/>
                  </a:lnTo>
                  <a:close/>
                  <a:moveTo>
                    <a:pt x="163659" y="90163"/>
                  </a:moveTo>
                  <a:lnTo>
                    <a:pt x="163659" y="90364"/>
                  </a:lnTo>
                  <a:lnTo>
                    <a:pt x="163458" y="90364"/>
                  </a:lnTo>
                  <a:lnTo>
                    <a:pt x="163458" y="90163"/>
                  </a:lnTo>
                  <a:close/>
                  <a:moveTo>
                    <a:pt x="254826" y="90163"/>
                  </a:moveTo>
                  <a:lnTo>
                    <a:pt x="254826" y="90364"/>
                  </a:lnTo>
                  <a:lnTo>
                    <a:pt x="254625" y="90364"/>
                  </a:lnTo>
                  <a:lnTo>
                    <a:pt x="254625" y="90163"/>
                  </a:lnTo>
                  <a:close/>
                  <a:moveTo>
                    <a:pt x="264063" y="90163"/>
                  </a:moveTo>
                  <a:lnTo>
                    <a:pt x="264264" y="90364"/>
                  </a:lnTo>
                  <a:lnTo>
                    <a:pt x="264063" y="90364"/>
                  </a:lnTo>
                  <a:lnTo>
                    <a:pt x="264063" y="90163"/>
                  </a:lnTo>
                  <a:close/>
                  <a:moveTo>
                    <a:pt x="265268" y="90163"/>
                  </a:moveTo>
                  <a:lnTo>
                    <a:pt x="265268" y="90364"/>
                  </a:lnTo>
                  <a:lnTo>
                    <a:pt x="265067" y="90364"/>
                  </a:lnTo>
                  <a:lnTo>
                    <a:pt x="265067" y="90163"/>
                  </a:lnTo>
                  <a:close/>
                  <a:moveTo>
                    <a:pt x="32330" y="90364"/>
                  </a:moveTo>
                  <a:lnTo>
                    <a:pt x="32330" y="90565"/>
                  </a:lnTo>
                  <a:lnTo>
                    <a:pt x="31527" y="90565"/>
                  </a:lnTo>
                  <a:lnTo>
                    <a:pt x="31527" y="90364"/>
                  </a:lnTo>
                  <a:close/>
                  <a:moveTo>
                    <a:pt x="32933" y="90163"/>
                  </a:moveTo>
                  <a:lnTo>
                    <a:pt x="33134" y="90364"/>
                  </a:lnTo>
                  <a:lnTo>
                    <a:pt x="33134" y="90565"/>
                  </a:lnTo>
                  <a:lnTo>
                    <a:pt x="32531" y="90565"/>
                  </a:lnTo>
                  <a:lnTo>
                    <a:pt x="32531" y="90364"/>
                  </a:lnTo>
                  <a:lnTo>
                    <a:pt x="32732" y="90163"/>
                  </a:lnTo>
                  <a:close/>
                  <a:moveTo>
                    <a:pt x="44178" y="89962"/>
                  </a:moveTo>
                  <a:lnTo>
                    <a:pt x="44178" y="90364"/>
                  </a:lnTo>
                  <a:lnTo>
                    <a:pt x="43977" y="90565"/>
                  </a:lnTo>
                  <a:lnTo>
                    <a:pt x="43576" y="90565"/>
                  </a:lnTo>
                  <a:lnTo>
                    <a:pt x="42973" y="90364"/>
                  </a:lnTo>
                  <a:lnTo>
                    <a:pt x="42973" y="90163"/>
                  </a:lnTo>
                  <a:lnTo>
                    <a:pt x="43776" y="90163"/>
                  </a:lnTo>
                  <a:lnTo>
                    <a:pt x="44178" y="89962"/>
                  </a:lnTo>
                  <a:close/>
                  <a:moveTo>
                    <a:pt x="121891" y="90364"/>
                  </a:moveTo>
                  <a:lnTo>
                    <a:pt x="121891" y="90565"/>
                  </a:lnTo>
                  <a:lnTo>
                    <a:pt x="122092" y="90364"/>
                  </a:lnTo>
                  <a:close/>
                  <a:moveTo>
                    <a:pt x="123899" y="89962"/>
                  </a:moveTo>
                  <a:lnTo>
                    <a:pt x="124100" y="90163"/>
                  </a:lnTo>
                  <a:lnTo>
                    <a:pt x="124501" y="90364"/>
                  </a:lnTo>
                  <a:lnTo>
                    <a:pt x="124903" y="90364"/>
                  </a:lnTo>
                  <a:lnTo>
                    <a:pt x="124300" y="90565"/>
                  </a:lnTo>
                  <a:lnTo>
                    <a:pt x="124100" y="90565"/>
                  </a:lnTo>
                  <a:lnTo>
                    <a:pt x="123698" y="90364"/>
                  </a:lnTo>
                  <a:lnTo>
                    <a:pt x="123698" y="89962"/>
                  </a:lnTo>
                  <a:close/>
                  <a:moveTo>
                    <a:pt x="159442" y="90364"/>
                  </a:moveTo>
                  <a:lnTo>
                    <a:pt x="159040" y="90565"/>
                  </a:lnTo>
                  <a:lnTo>
                    <a:pt x="158438" y="90364"/>
                  </a:lnTo>
                  <a:close/>
                  <a:moveTo>
                    <a:pt x="164864" y="90364"/>
                  </a:moveTo>
                  <a:lnTo>
                    <a:pt x="164864" y="90565"/>
                  </a:lnTo>
                  <a:lnTo>
                    <a:pt x="164663" y="90364"/>
                  </a:lnTo>
                  <a:close/>
                  <a:moveTo>
                    <a:pt x="166470" y="90364"/>
                  </a:moveTo>
                  <a:lnTo>
                    <a:pt x="166470" y="90565"/>
                  </a:lnTo>
                  <a:lnTo>
                    <a:pt x="165466" y="90565"/>
                  </a:lnTo>
                  <a:lnTo>
                    <a:pt x="165868" y="90364"/>
                  </a:lnTo>
                  <a:close/>
                  <a:moveTo>
                    <a:pt x="263059" y="89360"/>
                  </a:moveTo>
                  <a:lnTo>
                    <a:pt x="262858" y="89561"/>
                  </a:lnTo>
                  <a:lnTo>
                    <a:pt x="263461" y="89561"/>
                  </a:lnTo>
                  <a:lnTo>
                    <a:pt x="263461" y="89762"/>
                  </a:lnTo>
                  <a:lnTo>
                    <a:pt x="262457" y="90364"/>
                  </a:lnTo>
                  <a:lnTo>
                    <a:pt x="262055" y="90565"/>
                  </a:lnTo>
                  <a:lnTo>
                    <a:pt x="261452" y="90565"/>
                  </a:lnTo>
                  <a:lnTo>
                    <a:pt x="261452" y="90364"/>
                  </a:lnTo>
                  <a:lnTo>
                    <a:pt x="261653" y="89762"/>
                  </a:lnTo>
                  <a:lnTo>
                    <a:pt x="262657" y="89360"/>
                  </a:lnTo>
                  <a:close/>
                  <a:moveTo>
                    <a:pt x="30724" y="90565"/>
                  </a:moveTo>
                  <a:lnTo>
                    <a:pt x="31125" y="90766"/>
                  </a:lnTo>
                  <a:lnTo>
                    <a:pt x="30925" y="90766"/>
                  </a:lnTo>
                  <a:lnTo>
                    <a:pt x="30724" y="90565"/>
                  </a:lnTo>
                  <a:close/>
                  <a:moveTo>
                    <a:pt x="91167" y="90163"/>
                  </a:moveTo>
                  <a:lnTo>
                    <a:pt x="91167" y="90364"/>
                  </a:lnTo>
                  <a:lnTo>
                    <a:pt x="91569" y="90565"/>
                  </a:lnTo>
                  <a:lnTo>
                    <a:pt x="91167" y="90766"/>
                  </a:lnTo>
                  <a:lnTo>
                    <a:pt x="90966" y="90766"/>
                  </a:lnTo>
                  <a:lnTo>
                    <a:pt x="90565" y="90163"/>
                  </a:lnTo>
                  <a:close/>
                  <a:moveTo>
                    <a:pt x="93577" y="90364"/>
                  </a:moveTo>
                  <a:lnTo>
                    <a:pt x="93577" y="90565"/>
                  </a:lnTo>
                  <a:lnTo>
                    <a:pt x="93376" y="90766"/>
                  </a:lnTo>
                  <a:lnTo>
                    <a:pt x="93175" y="90565"/>
                  </a:lnTo>
                  <a:lnTo>
                    <a:pt x="93175" y="90364"/>
                  </a:lnTo>
                  <a:close/>
                  <a:moveTo>
                    <a:pt x="125305" y="90565"/>
                  </a:moveTo>
                  <a:lnTo>
                    <a:pt x="125706" y="90766"/>
                  </a:lnTo>
                  <a:lnTo>
                    <a:pt x="125104" y="90766"/>
                  </a:lnTo>
                  <a:lnTo>
                    <a:pt x="125305" y="90565"/>
                  </a:lnTo>
                  <a:close/>
                  <a:moveTo>
                    <a:pt x="135546" y="90364"/>
                  </a:moveTo>
                  <a:lnTo>
                    <a:pt x="135546" y="90766"/>
                  </a:lnTo>
                  <a:lnTo>
                    <a:pt x="135144" y="90364"/>
                  </a:lnTo>
                  <a:close/>
                  <a:moveTo>
                    <a:pt x="258440" y="90565"/>
                  </a:moveTo>
                  <a:lnTo>
                    <a:pt x="258440" y="90766"/>
                  </a:lnTo>
                  <a:lnTo>
                    <a:pt x="258240" y="90565"/>
                  </a:lnTo>
                  <a:close/>
                  <a:moveTo>
                    <a:pt x="122092" y="89962"/>
                  </a:moveTo>
                  <a:lnTo>
                    <a:pt x="122292" y="90163"/>
                  </a:lnTo>
                  <a:lnTo>
                    <a:pt x="122694" y="90364"/>
                  </a:lnTo>
                  <a:lnTo>
                    <a:pt x="122694" y="90766"/>
                  </a:lnTo>
                  <a:lnTo>
                    <a:pt x="122694" y="90967"/>
                  </a:lnTo>
                  <a:lnTo>
                    <a:pt x="123296" y="90565"/>
                  </a:lnTo>
                  <a:lnTo>
                    <a:pt x="123096" y="90364"/>
                  </a:lnTo>
                  <a:lnTo>
                    <a:pt x="122895" y="90163"/>
                  </a:lnTo>
                  <a:lnTo>
                    <a:pt x="122895" y="89962"/>
                  </a:lnTo>
                  <a:close/>
                  <a:moveTo>
                    <a:pt x="128718" y="90766"/>
                  </a:moveTo>
                  <a:lnTo>
                    <a:pt x="128718" y="90967"/>
                  </a:lnTo>
                  <a:lnTo>
                    <a:pt x="128317" y="90967"/>
                  </a:lnTo>
                  <a:lnTo>
                    <a:pt x="128718" y="90766"/>
                  </a:lnTo>
                  <a:close/>
                  <a:moveTo>
                    <a:pt x="131530" y="90766"/>
                  </a:moveTo>
                  <a:lnTo>
                    <a:pt x="131730" y="90967"/>
                  </a:lnTo>
                  <a:lnTo>
                    <a:pt x="131128" y="90967"/>
                  </a:lnTo>
                  <a:lnTo>
                    <a:pt x="131530" y="90766"/>
                  </a:lnTo>
                  <a:close/>
                  <a:moveTo>
                    <a:pt x="134943" y="90766"/>
                  </a:moveTo>
                  <a:lnTo>
                    <a:pt x="135144" y="90967"/>
                  </a:lnTo>
                  <a:lnTo>
                    <a:pt x="134943" y="90967"/>
                  </a:lnTo>
                  <a:lnTo>
                    <a:pt x="134943" y="90766"/>
                  </a:lnTo>
                  <a:close/>
                  <a:moveTo>
                    <a:pt x="136550" y="90565"/>
                  </a:moveTo>
                  <a:lnTo>
                    <a:pt x="136550" y="90967"/>
                  </a:lnTo>
                  <a:lnTo>
                    <a:pt x="135947" y="90565"/>
                  </a:lnTo>
                  <a:close/>
                  <a:moveTo>
                    <a:pt x="166069" y="90766"/>
                  </a:moveTo>
                  <a:lnTo>
                    <a:pt x="166269" y="90967"/>
                  </a:lnTo>
                  <a:lnTo>
                    <a:pt x="166069" y="90967"/>
                  </a:lnTo>
                  <a:lnTo>
                    <a:pt x="165868" y="90766"/>
                  </a:lnTo>
                  <a:close/>
                  <a:moveTo>
                    <a:pt x="53214" y="90565"/>
                  </a:moveTo>
                  <a:lnTo>
                    <a:pt x="53415" y="90766"/>
                  </a:lnTo>
                  <a:lnTo>
                    <a:pt x="53014" y="90967"/>
                  </a:lnTo>
                  <a:lnTo>
                    <a:pt x="53214" y="90967"/>
                  </a:lnTo>
                  <a:lnTo>
                    <a:pt x="53214" y="91167"/>
                  </a:lnTo>
                  <a:lnTo>
                    <a:pt x="52813" y="91167"/>
                  </a:lnTo>
                  <a:lnTo>
                    <a:pt x="52813" y="90967"/>
                  </a:lnTo>
                  <a:lnTo>
                    <a:pt x="53014" y="90967"/>
                  </a:lnTo>
                  <a:lnTo>
                    <a:pt x="52813" y="90766"/>
                  </a:lnTo>
                  <a:lnTo>
                    <a:pt x="53214" y="90565"/>
                  </a:lnTo>
                  <a:close/>
                  <a:moveTo>
                    <a:pt x="55222" y="90565"/>
                  </a:moveTo>
                  <a:lnTo>
                    <a:pt x="55423" y="90967"/>
                  </a:lnTo>
                  <a:lnTo>
                    <a:pt x="55222" y="91167"/>
                  </a:lnTo>
                  <a:lnTo>
                    <a:pt x="55022" y="91167"/>
                  </a:lnTo>
                  <a:lnTo>
                    <a:pt x="54821" y="90766"/>
                  </a:lnTo>
                  <a:lnTo>
                    <a:pt x="54620" y="90766"/>
                  </a:lnTo>
                  <a:lnTo>
                    <a:pt x="54620" y="90565"/>
                  </a:lnTo>
                  <a:close/>
                  <a:moveTo>
                    <a:pt x="56628" y="90967"/>
                  </a:moveTo>
                  <a:lnTo>
                    <a:pt x="56427" y="91167"/>
                  </a:lnTo>
                  <a:lnTo>
                    <a:pt x="56227" y="90967"/>
                  </a:lnTo>
                  <a:close/>
                  <a:moveTo>
                    <a:pt x="143980" y="90565"/>
                  </a:moveTo>
                  <a:lnTo>
                    <a:pt x="143980" y="90766"/>
                  </a:lnTo>
                  <a:lnTo>
                    <a:pt x="143980" y="90967"/>
                  </a:lnTo>
                  <a:lnTo>
                    <a:pt x="143578" y="91167"/>
                  </a:lnTo>
                  <a:lnTo>
                    <a:pt x="143578" y="90967"/>
                  </a:lnTo>
                  <a:lnTo>
                    <a:pt x="143779" y="90967"/>
                  </a:lnTo>
                  <a:lnTo>
                    <a:pt x="143980" y="90565"/>
                  </a:lnTo>
                  <a:close/>
                  <a:moveTo>
                    <a:pt x="162052" y="90967"/>
                  </a:moveTo>
                  <a:lnTo>
                    <a:pt x="162052" y="91167"/>
                  </a:lnTo>
                  <a:lnTo>
                    <a:pt x="161450" y="90967"/>
                  </a:lnTo>
                  <a:close/>
                  <a:moveTo>
                    <a:pt x="164061" y="90364"/>
                  </a:moveTo>
                  <a:lnTo>
                    <a:pt x="164061" y="90565"/>
                  </a:lnTo>
                  <a:lnTo>
                    <a:pt x="164261" y="90967"/>
                  </a:lnTo>
                  <a:lnTo>
                    <a:pt x="164462" y="90766"/>
                  </a:lnTo>
                  <a:lnTo>
                    <a:pt x="164663" y="90967"/>
                  </a:lnTo>
                  <a:lnTo>
                    <a:pt x="164462" y="91167"/>
                  </a:lnTo>
                  <a:lnTo>
                    <a:pt x="164261" y="90967"/>
                  </a:lnTo>
                  <a:lnTo>
                    <a:pt x="163659" y="90967"/>
                  </a:lnTo>
                  <a:lnTo>
                    <a:pt x="163659" y="90766"/>
                  </a:lnTo>
                  <a:lnTo>
                    <a:pt x="164061" y="90364"/>
                  </a:lnTo>
                  <a:close/>
                  <a:moveTo>
                    <a:pt x="247195" y="90766"/>
                  </a:moveTo>
                  <a:lnTo>
                    <a:pt x="246994" y="90967"/>
                  </a:lnTo>
                  <a:lnTo>
                    <a:pt x="246793" y="91167"/>
                  </a:lnTo>
                  <a:lnTo>
                    <a:pt x="246392" y="91167"/>
                  </a:lnTo>
                  <a:lnTo>
                    <a:pt x="246593" y="90967"/>
                  </a:lnTo>
                  <a:lnTo>
                    <a:pt x="246793" y="90766"/>
                  </a:lnTo>
                  <a:close/>
                  <a:moveTo>
                    <a:pt x="50765" y="91167"/>
                  </a:moveTo>
                  <a:lnTo>
                    <a:pt x="50930" y="91243"/>
                  </a:lnTo>
                  <a:lnTo>
                    <a:pt x="50930" y="91243"/>
                  </a:lnTo>
                  <a:lnTo>
                    <a:pt x="51006" y="91167"/>
                  </a:lnTo>
                  <a:close/>
                  <a:moveTo>
                    <a:pt x="90766" y="90766"/>
                  </a:moveTo>
                  <a:lnTo>
                    <a:pt x="90766" y="90967"/>
                  </a:lnTo>
                  <a:lnTo>
                    <a:pt x="90766" y="91368"/>
                  </a:lnTo>
                  <a:lnTo>
                    <a:pt x="90364" y="91368"/>
                  </a:lnTo>
                  <a:lnTo>
                    <a:pt x="90364" y="90967"/>
                  </a:lnTo>
                  <a:lnTo>
                    <a:pt x="89962" y="90967"/>
                  </a:lnTo>
                  <a:lnTo>
                    <a:pt x="90364" y="90766"/>
                  </a:lnTo>
                  <a:close/>
                  <a:moveTo>
                    <a:pt x="118477" y="90163"/>
                  </a:moveTo>
                  <a:lnTo>
                    <a:pt x="119079" y="90364"/>
                  </a:lnTo>
                  <a:lnTo>
                    <a:pt x="119280" y="90766"/>
                  </a:lnTo>
                  <a:lnTo>
                    <a:pt x="119280" y="90967"/>
                  </a:lnTo>
                  <a:lnTo>
                    <a:pt x="119280" y="91167"/>
                  </a:lnTo>
                  <a:lnTo>
                    <a:pt x="118477" y="91368"/>
                  </a:lnTo>
                  <a:lnTo>
                    <a:pt x="118477" y="91167"/>
                  </a:lnTo>
                  <a:lnTo>
                    <a:pt x="118276" y="90967"/>
                  </a:lnTo>
                  <a:lnTo>
                    <a:pt x="117473" y="90967"/>
                  </a:lnTo>
                  <a:lnTo>
                    <a:pt x="117272" y="90565"/>
                  </a:lnTo>
                  <a:lnTo>
                    <a:pt x="117473" y="90163"/>
                  </a:lnTo>
                  <a:close/>
                  <a:moveTo>
                    <a:pt x="128116" y="90766"/>
                  </a:moveTo>
                  <a:lnTo>
                    <a:pt x="127915" y="90967"/>
                  </a:lnTo>
                  <a:lnTo>
                    <a:pt x="127513" y="90967"/>
                  </a:lnTo>
                  <a:lnTo>
                    <a:pt x="127313" y="91368"/>
                  </a:lnTo>
                  <a:lnTo>
                    <a:pt x="126911" y="91167"/>
                  </a:lnTo>
                  <a:lnTo>
                    <a:pt x="127112" y="90967"/>
                  </a:lnTo>
                  <a:lnTo>
                    <a:pt x="127513" y="90766"/>
                  </a:lnTo>
                  <a:close/>
                  <a:moveTo>
                    <a:pt x="128919" y="89360"/>
                  </a:moveTo>
                  <a:lnTo>
                    <a:pt x="129321" y="89561"/>
                  </a:lnTo>
                  <a:lnTo>
                    <a:pt x="129923" y="90163"/>
                  </a:lnTo>
                  <a:lnTo>
                    <a:pt x="130124" y="90565"/>
                  </a:lnTo>
                  <a:lnTo>
                    <a:pt x="130124" y="90364"/>
                  </a:lnTo>
                  <a:lnTo>
                    <a:pt x="130526" y="91167"/>
                  </a:lnTo>
                  <a:lnTo>
                    <a:pt x="130526" y="91368"/>
                  </a:lnTo>
                  <a:lnTo>
                    <a:pt x="130124" y="91167"/>
                  </a:lnTo>
                  <a:lnTo>
                    <a:pt x="129521" y="90364"/>
                  </a:lnTo>
                  <a:lnTo>
                    <a:pt x="128517" y="89360"/>
                  </a:lnTo>
                  <a:close/>
                  <a:moveTo>
                    <a:pt x="134943" y="91167"/>
                  </a:moveTo>
                  <a:lnTo>
                    <a:pt x="134943" y="91368"/>
                  </a:lnTo>
                  <a:lnTo>
                    <a:pt x="134743" y="91368"/>
                  </a:lnTo>
                  <a:lnTo>
                    <a:pt x="134943" y="91167"/>
                  </a:lnTo>
                  <a:close/>
                  <a:moveTo>
                    <a:pt x="138223" y="91234"/>
                  </a:moveTo>
                  <a:lnTo>
                    <a:pt x="138156" y="91368"/>
                  </a:lnTo>
                  <a:lnTo>
                    <a:pt x="138357" y="91368"/>
                  </a:lnTo>
                  <a:lnTo>
                    <a:pt x="138223" y="91234"/>
                  </a:lnTo>
                  <a:close/>
                  <a:moveTo>
                    <a:pt x="157635" y="91167"/>
                  </a:moveTo>
                  <a:lnTo>
                    <a:pt x="157434" y="91368"/>
                  </a:lnTo>
                  <a:lnTo>
                    <a:pt x="157233" y="91368"/>
                  </a:lnTo>
                  <a:lnTo>
                    <a:pt x="157635" y="91167"/>
                  </a:lnTo>
                  <a:close/>
                  <a:moveTo>
                    <a:pt x="253822" y="90565"/>
                  </a:moveTo>
                  <a:lnTo>
                    <a:pt x="254223" y="90967"/>
                  </a:lnTo>
                  <a:lnTo>
                    <a:pt x="254424" y="91368"/>
                  </a:lnTo>
                  <a:lnTo>
                    <a:pt x="254023" y="91368"/>
                  </a:lnTo>
                  <a:lnTo>
                    <a:pt x="253822" y="90967"/>
                  </a:lnTo>
                  <a:lnTo>
                    <a:pt x="253420" y="91167"/>
                  </a:lnTo>
                  <a:lnTo>
                    <a:pt x="253219" y="90967"/>
                  </a:lnTo>
                  <a:lnTo>
                    <a:pt x="253822" y="90967"/>
                  </a:lnTo>
                  <a:lnTo>
                    <a:pt x="253621" y="90766"/>
                  </a:lnTo>
                  <a:lnTo>
                    <a:pt x="253621" y="90565"/>
                  </a:lnTo>
                  <a:close/>
                  <a:moveTo>
                    <a:pt x="261252" y="91167"/>
                  </a:moveTo>
                  <a:lnTo>
                    <a:pt x="261252" y="91368"/>
                  </a:lnTo>
                  <a:lnTo>
                    <a:pt x="261051" y="91368"/>
                  </a:lnTo>
                  <a:lnTo>
                    <a:pt x="261252" y="91167"/>
                  </a:lnTo>
                  <a:close/>
                  <a:moveTo>
                    <a:pt x="264665" y="90163"/>
                  </a:moveTo>
                  <a:lnTo>
                    <a:pt x="265067" y="90565"/>
                  </a:lnTo>
                  <a:lnTo>
                    <a:pt x="265669" y="90565"/>
                  </a:lnTo>
                  <a:lnTo>
                    <a:pt x="265469" y="90766"/>
                  </a:lnTo>
                  <a:lnTo>
                    <a:pt x="265469" y="90967"/>
                  </a:lnTo>
                  <a:lnTo>
                    <a:pt x="265469" y="91167"/>
                  </a:lnTo>
                  <a:lnTo>
                    <a:pt x="265870" y="91167"/>
                  </a:lnTo>
                  <a:lnTo>
                    <a:pt x="265469" y="91368"/>
                  </a:lnTo>
                  <a:lnTo>
                    <a:pt x="265268" y="91368"/>
                  </a:lnTo>
                  <a:lnTo>
                    <a:pt x="265268" y="91167"/>
                  </a:lnTo>
                  <a:lnTo>
                    <a:pt x="265469" y="91167"/>
                  </a:lnTo>
                  <a:lnTo>
                    <a:pt x="264866" y="90967"/>
                  </a:lnTo>
                  <a:lnTo>
                    <a:pt x="264866" y="91167"/>
                  </a:lnTo>
                  <a:lnTo>
                    <a:pt x="264665" y="91368"/>
                  </a:lnTo>
                  <a:lnTo>
                    <a:pt x="264264" y="91368"/>
                  </a:lnTo>
                  <a:lnTo>
                    <a:pt x="264465" y="91167"/>
                  </a:lnTo>
                  <a:lnTo>
                    <a:pt x="264866" y="90967"/>
                  </a:lnTo>
                  <a:lnTo>
                    <a:pt x="264465" y="90364"/>
                  </a:lnTo>
                  <a:lnTo>
                    <a:pt x="264665" y="90163"/>
                  </a:lnTo>
                  <a:close/>
                  <a:moveTo>
                    <a:pt x="48797" y="91368"/>
                  </a:moveTo>
                  <a:lnTo>
                    <a:pt x="48797" y="91569"/>
                  </a:lnTo>
                  <a:lnTo>
                    <a:pt x="48395" y="91569"/>
                  </a:lnTo>
                  <a:lnTo>
                    <a:pt x="48797" y="91368"/>
                  </a:lnTo>
                  <a:close/>
                  <a:moveTo>
                    <a:pt x="53214" y="91368"/>
                  </a:moveTo>
                  <a:lnTo>
                    <a:pt x="53415" y="91569"/>
                  </a:lnTo>
                  <a:lnTo>
                    <a:pt x="53014" y="91569"/>
                  </a:lnTo>
                  <a:lnTo>
                    <a:pt x="53214" y="91368"/>
                  </a:lnTo>
                  <a:close/>
                  <a:moveTo>
                    <a:pt x="89761" y="90565"/>
                  </a:moveTo>
                  <a:lnTo>
                    <a:pt x="89962" y="90766"/>
                  </a:lnTo>
                  <a:lnTo>
                    <a:pt x="89360" y="90766"/>
                  </a:lnTo>
                  <a:lnTo>
                    <a:pt x="89360" y="90967"/>
                  </a:lnTo>
                  <a:lnTo>
                    <a:pt x="89962" y="91368"/>
                  </a:lnTo>
                  <a:lnTo>
                    <a:pt x="89360" y="91569"/>
                  </a:lnTo>
                  <a:lnTo>
                    <a:pt x="89159" y="91368"/>
                  </a:lnTo>
                  <a:lnTo>
                    <a:pt x="88958" y="91167"/>
                  </a:lnTo>
                  <a:lnTo>
                    <a:pt x="89159" y="90967"/>
                  </a:lnTo>
                  <a:lnTo>
                    <a:pt x="89561" y="90565"/>
                  </a:lnTo>
                  <a:close/>
                  <a:moveTo>
                    <a:pt x="133136" y="90967"/>
                  </a:moveTo>
                  <a:lnTo>
                    <a:pt x="133337" y="91167"/>
                  </a:lnTo>
                  <a:lnTo>
                    <a:pt x="132935" y="91167"/>
                  </a:lnTo>
                  <a:lnTo>
                    <a:pt x="132734" y="91368"/>
                  </a:lnTo>
                  <a:lnTo>
                    <a:pt x="132534" y="91569"/>
                  </a:lnTo>
                  <a:lnTo>
                    <a:pt x="132132" y="91569"/>
                  </a:lnTo>
                  <a:lnTo>
                    <a:pt x="131931" y="91368"/>
                  </a:lnTo>
                  <a:lnTo>
                    <a:pt x="131931" y="91167"/>
                  </a:lnTo>
                  <a:lnTo>
                    <a:pt x="132333" y="90967"/>
                  </a:lnTo>
                  <a:close/>
                  <a:moveTo>
                    <a:pt x="152012" y="91167"/>
                  </a:moveTo>
                  <a:lnTo>
                    <a:pt x="151610" y="91569"/>
                  </a:lnTo>
                  <a:lnTo>
                    <a:pt x="151008" y="91167"/>
                  </a:lnTo>
                  <a:close/>
                  <a:moveTo>
                    <a:pt x="158639" y="91368"/>
                  </a:moveTo>
                  <a:lnTo>
                    <a:pt x="158839" y="91569"/>
                  </a:lnTo>
                  <a:lnTo>
                    <a:pt x="158639" y="91569"/>
                  </a:lnTo>
                  <a:lnTo>
                    <a:pt x="158639" y="91368"/>
                  </a:lnTo>
                  <a:close/>
                  <a:moveTo>
                    <a:pt x="163860" y="91167"/>
                  </a:moveTo>
                  <a:lnTo>
                    <a:pt x="164061" y="91569"/>
                  </a:lnTo>
                  <a:lnTo>
                    <a:pt x="163659" y="91569"/>
                  </a:lnTo>
                  <a:lnTo>
                    <a:pt x="163860" y="91167"/>
                  </a:lnTo>
                  <a:close/>
                  <a:moveTo>
                    <a:pt x="245589" y="91167"/>
                  </a:moveTo>
                  <a:lnTo>
                    <a:pt x="245789" y="91368"/>
                  </a:lnTo>
                  <a:lnTo>
                    <a:pt x="245789" y="91569"/>
                  </a:lnTo>
                  <a:lnTo>
                    <a:pt x="245388" y="91569"/>
                  </a:lnTo>
                  <a:lnTo>
                    <a:pt x="244986" y="91368"/>
                  </a:lnTo>
                  <a:lnTo>
                    <a:pt x="245187" y="91167"/>
                  </a:lnTo>
                  <a:close/>
                  <a:moveTo>
                    <a:pt x="246191" y="91368"/>
                  </a:moveTo>
                  <a:lnTo>
                    <a:pt x="246392" y="91569"/>
                  </a:lnTo>
                  <a:lnTo>
                    <a:pt x="246191" y="91569"/>
                  </a:lnTo>
                  <a:lnTo>
                    <a:pt x="246191" y="91368"/>
                  </a:lnTo>
                  <a:close/>
                  <a:moveTo>
                    <a:pt x="261653" y="90967"/>
                  </a:moveTo>
                  <a:lnTo>
                    <a:pt x="261854" y="91167"/>
                  </a:lnTo>
                  <a:lnTo>
                    <a:pt x="261854" y="91368"/>
                  </a:lnTo>
                  <a:lnTo>
                    <a:pt x="262055" y="91569"/>
                  </a:lnTo>
                  <a:lnTo>
                    <a:pt x="261854" y="91569"/>
                  </a:lnTo>
                  <a:lnTo>
                    <a:pt x="261854" y="91368"/>
                  </a:lnTo>
                  <a:lnTo>
                    <a:pt x="261653" y="91167"/>
                  </a:lnTo>
                  <a:lnTo>
                    <a:pt x="261653" y="90967"/>
                  </a:lnTo>
                  <a:close/>
                  <a:moveTo>
                    <a:pt x="263862" y="91368"/>
                  </a:moveTo>
                  <a:lnTo>
                    <a:pt x="263862" y="91569"/>
                  </a:lnTo>
                  <a:lnTo>
                    <a:pt x="263661" y="91569"/>
                  </a:lnTo>
                  <a:lnTo>
                    <a:pt x="263661" y="91368"/>
                  </a:lnTo>
                  <a:close/>
                  <a:moveTo>
                    <a:pt x="32531" y="91368"/>
                  </a:moveTo>
                  <a:lnTo>
                    <a:pt x="32130" y="91770"/>
                  </a:lnTo>
                  <a:lnTo>
                    <a:pt x="31929" y="91569"/>
                  </a:lnTo>
                  <a:lnTo>
                    <a:pt x="32531" y="91368"/>
                  </a:lnTo>
                  <a:close/>
                  <a:moveTo>
                    <a:pt x="50805" y="91569"/>
                  </a:moveTo>
                  <a:lnTo>
                    <a:pt x="50604" y="91770"/>
                  </a:lnTo>
                  <a:lnTo>
                    <a:pt x="50604" y="91569"/>
                  </a:lnTo>
                  <a:close/>
                  <a:moveTo>
                    <a:pt x="93376" y="91368"/>
                  </a:moveTo>
                  <a:lnTo>
                    <a:pt x="93376" y="91569"/>
                  </a:lnTo>
                  <a:lnTo>
                    <a:pt x="93376" y="91770"/>
                  </a:lnTo>
                  <a:lnTo>
                    <a:pt x="92774" y="91569"/>
                  </a:lnTo>
                  <a:lnTo>
                    <a:pt x="92974" y="91368"/>
                  </a:lnTo>
                  <a:close/>
                  <a:moveTo>
                    <a:pt x="125104" y="90967"/>
                  </a:moveTo>
                  <a:lnTo>
                    <a:pt x="125907" y="91167"/>
                  </a:lnTo>
                  <a:lnTo>
                    <a:pt x="126509" y="91167"/>
                  </a:lnTo>
                  <a:lnTo>
                    <a:pt x="126710" y="91368"/>
                  </a:lnTo>
                  <a:lnTo>
                    <a:pt x="126710" y="91569"/>
                  </a:lnTo>
                  <a:lnTo>
                    <a:pt x="126509" y="91770"/>
                  </a:lnTo>
                  <a:lnTo>
                    <a:pt x="126108" y="91770"/>
                  </a:lnTo>
                  <a:lnTo>
                    <a:pt x="125706" y="91569"/>
                  </a:lnTo>
                  <a:lnTo>
                    <a:pt x="125907" y="91368"/>
                  </a:lnTo>
                  <a:lnTo>
                    <a:pt x="125706" y="91368"/>
                  </a:lnTo>
                  <a:lnTo>
                    <a:pt x="124903" y="91770"/>
                  </a:lnTo>
                  <a:lnTo>
                    <a:pt x="124702" y="91368"/>
                  </a:lnTo>
                  <a:lnTo>
                    <a:pt x="124702" y="91167"/>
                  </a:lnTo>
                  <a:lnTo>
                    <a:pt x="125104" y="90967"/>
                  </a:lnTo>
                  <a:close/>
                  <a:moveTo>
                    <a:pt x="165667" y="91368"/>
                  </a:moveTo>
                  <a:lnTo>
                    <a:pt x="165868" y="91569"/>
                  </a:lnTo>
                  <a:lnTo>
                    <a:pt x="165667" y="91569"/>
                  </a:lnTo>
                  <a:lnTo>
                    <a:pt x="165667" y="91770"/>
                  </a:lnTo>
                  <a:lnTo>
                    <a:pt x="165466" y="91770"/>
                  </a:lnTo>
                  <a:lnTo>
                    <a:pt x="165466" y="91569"/>
                  </a:lnTo>
                  <a:lnTo>
                    <a:pt x="165667" y="91569"/>
                  </a:lnTo>
                  <a:lnTo>
                    <a:pt x="165667" y="91368"/>
                  </a:lnTo>
                  <a:close/>
                  <a:moveTo>
                    <a:pt x="236753" y="91368"/>
                  </a:moveTo>
                  <a:lnTo>
                    <a:pt x="237155" y="91770"/>
                  </a:lnTo>
                  <a:lnTo>
                    <a:pt x="236753" y="91770"/>
                  </a:lnTo>
                  <a:lnTo>
                    <a:pt x="236753" y="91368"/>
                  </a:lnTo>
                  <a:close/>
                  <a:moveTo>
                    <a:pt x="238560" y="91368"/>
                  </a:moveTo>
                  <a:lnTo>
                    <a:pt x="238560" y="91569"/>
                  </a:lnTo>
                  <a:lnTo>
                    <a:pt x="238360" y="91770"/>
                  </a:lnTo>
                  <a:lnTo>
                    <a:pt x="238159" y="91569"/>
                  </a:lnTo>
                  <a:lnTo>
                    <a:pt x="238159" y="91368"/>
                  </a:lnTo>
                  <a:close/>
                  <a:moveTo>
                    <a:pt x="241572" y="91167"/>
                  </a:moveTo>
                  <a:lnTo>
                    <a:pt x="241773" y="91368"/>
                  </a:lnTo>
                  <a:lnTo>
                    <a:pt x="241773" y="91770"/>
                  </a:lnTo>
                  <a:lnTo>
                    <a:pt x="241572" y="91770"/>
                  </a:lnTo>
                  <a:lnTo>
                    <a:pt x="241171" y="91569"/>
                  </a:lnTo>
                  <a:lnTo>
                    <a:pt x="241372" y="91368"/>
                  </a:lnTo>
                  <a:lnTo>
                    <a:pt x="241572" y="91167"/>
                  </a:lnTo>
                  <a:close/>
                  <a:moveTo>
                    <a:pt x="246994" y="91368"/>
                  </a:moveTo>
                  <a:lnTo>
                    <a:pt x="246994" y="91770"/>
                  </a:lnTo>
                  <a:lnTo>
                    <a:pt x="246793" y="91770"/>
                  </a:lnTo>
                  <a:lnTo>
                    <a:pt x="246793" y="91368"/>
                  </a:lnTo>
                  <a:close/>
                  <a:moveTo>
                    <a:pt x="259043" y="91167"/>
                  </a:moveTo>
                  <a:lnTo>
                    <a:pt x="259043" y="91368"/>
                  </a:lnTo>
                  <a:lnTo>
                    <a:pt x="258842" y="91569"/>
                  </a:lnTo>
                  <a:lnTo>
                    <a:pt x="258842" y="91770"/>
                  </a:lnTo>
                  <a:lnTo>
                    <a:pt x="258641" y="91770"/>
                  </a:lnTo>
                  <a:lnTo>
                    <a:pt x="258641" y="91569"/>
                  </a:lnTo>
                  <a:lnTo>
                    <a:pt x="258842" y="91569"/>
                  </a:lnTo>
                  <a:lnTo>
                    <a:pt x="259043" y="91167"/>
                  </a:lnTo>
                  <a:close/>
                  <a:moveTo>
                    <a:pt x="260448" y="91368"/>
                  </a:moveTo>
                  <a:lnTo>
                    <a:pt x="260248" y="91770"/>
                  </a:lnTo>
                  <a:lnTo>
                    <a:pt x="259846" y="91770"/>
                  </a:lnTo>
                  <a:lnTo>
                    <a:pt x="260047" y="91368"/>
                  </a:lnTo>
                  <a:close/>
                  <a:moveTo>
                    <a:pt x="261252" y="91569"/>
                  </a:moveTo>
                  <a:lnTo>
                    <a:pt x="261252" y="91770"/>
                  </a:lnTo>
                  <a:lnTo>
                    <a:pt x="260448" y="91770"/>
                  </a:lnTo>
                  <a:lnTo>
                    <a:pt x="261252" y="91569"/>
                  </a:lnTo>
                  <a:close/>
                  <a:moveTo>
                    <a:pt x="154221" y="91770"/>
                  </a:moveTo>
                  <a:lnTo>
                    <a:pt x="153418" y="91971"/>
                  </a:lnTo>
                  <a:lnTo>
                    <a:pt x="153418" y="91971"/>
                  </a:lnTo>
                  <a:lnTo>
                    <a:pt x="153618" y="91770"/>
                  </a:lnTo>
                  <a:close/>
                  <a:moveTo>
                    <a:pt x="159844" y="90766"/>
                  </a:moveTo>
                  <a:lnTo>
                    <a:pt x="160245" y="90967"/>
                  </a:lnTo>
                  <a:lnTo>
                    <a:pt x="160647" y="91569"/>
                  </a:lnTo>
                  <a:lnTo>
                    <a:pt x="160245" y="91569"/>
                  </a:lnTo>
                  <a:lnTo>
                    <a:pt x="159643" y="91368"/>
                  </a:lnTo>
                  <a:lnTo>
                    <a:pt x="159643" y="91368"/>
                  </a:lnTo>
                  <a:lnTo>
                    <a:pt x="159844" y="91569"/>
                  </a:lnTo>
                  <a:lnTo>
                    <a:pt x="160044" y="91569"/>
                  </a:lnTo>
                  <a:lnTo>
                    <a:pt x="159844" y="91971"/>
                  </a:lnTo>
                  <a:lnTo>
                    <a:pt x="159643" y="91971"/>
                  </a:lnTo>
                  <a:lnTo>
                    <a:pt x="159643" y="91368"/>
                  </a:lnTo>
                  <a:lnTo>
                    <a:pt x="159643" y="90967"/>
                  </a:lnTo>
                  <a:lnTo>
                    <a:pt x="159844" y="90766"/>
                  </a:lnTo>
                  <a:close/>
                  <a:moveTo>
                    <a:pt x="164261" y="91368"/>
                  </a:moveTo>
                  <a:lnTo>
                    <a:pt x="164663" y="91569"/>
                  </a:lnTo>
                  <a:lnTo>
                    <a:pt x="164663" y="91971"/>
                  </a:lnTo>
                  <a:lnTo>
                    <a:pt x="164261" y="91569"/>
                  </a:lnTo>
                  <a:lnTo>
                    <a:pt x="164261" y="91368"/>
                  </a:lnTo>
                  <a:close/>
                  <a:moveTo>
                    <a:pt x="242376" y="91770"/>
                  </a:moveTo>
                  <a:lnTo>
                    <a:pt x="242576" y="91971"/>
                  </a:lnTo>
                  <a:lnTo>
                    <a:pt x="242376" y="91971"/>
                  </a:lnTo>
                  <a:lnTo>
                    <a:pt x="242175" y="91770"/>
                  </a:lnTo>
                  <a:close/>
                  <a:moveTo>
                    <a:pt x="250207" y="91569"/>
                  </a:moveTo>
                  <a:lnTo>
                    <a:pt x="250207" y="91971"/>
                  </a:lnTo>
                  <a:lnTo>
                    <a:pt x="250006" y="91770"/>
                  </a:lnTo>
                  <a:lnTo>
                    <a:pt x="250006" y="91569"/>
                  </a:lnTo>
                  <a:close/>
                  <a:moveTo>
                    <a:pt x="255629" y="91569"/>
                  </a:moveTo>
                  <a:lnTo>
                    <a:pt x="255428" y="91971"/>
                  </a:lnTo>
                  <a:lnTo>
                    <a:pt x="255227" y="91770"/>
                  </a:lnTo>
                  <a:lnTo>
                    <a:pt x="255428" y="91569"/>
                  </a:lnTo>
                  <a:close/>
                  <a:moveTo>
                    <a:pt x="50604" y="85946"/>
                  </a:moveTo>
                  <a:lnTo>
                    <a:pt x="50001" y="86147"/>
                  </a:lnTo>
                  <a:lnTo>
                    <a:pt x="50001" y="86348"/>
                  </a:lnTo>
                  <a:lnTo>
                    <a:pt x="50805" y="86348"/>
                  </a:lnTo>
                  <a:lnTo>
                    <a:pt x="50001" y="86549"/>
                  </a:lnTo>
                  <a:lnTo>
                    <a:pt x="49801" y="86750"/>
                  </a:lnTo>
                  <a:lnTo>
                    <a:pt x="49600" y="86750"/>
                  </a:lnTo>
                  <a:lnTo>
                    <a:pt x="50001" y="86950"/>
                  </a:lnTo>
                  <a:lnTo>
                    <a:pt x="50001" y="87151"/>
                  </a:lnTo>
                  <a:lnTo>
                    <a:pt x="50001" y="87352"/>
                  </a:lnTo>
                  <a:lnTo>
                    <a:pt x="49600" y="87754"/>
                  </a:lnTo>
                  <a:lnTo>
                    <a:pt x="48596" y="87954"/>
                  </a:lnTo>
                  <a:lnTo>
                    <a:pt x="49600" y="87954"/>
                  </a:lnTo>
                  <a:lnTo>
                    <a:pt x="50001" y="88155"/>
                  </a:lnTo>
                  <a:lnTo>
                    <a:pt x="50001" y="88557"/>
                  </a:lnTo>
                  <a:lnTo>
                    <a:pt x="49399" y="88958"/>
                  </a:lnTo>
                  <a:lnTo>
                    <a:pt x="50604" y="89159"/>
                  </a:lnTo>
                  <a:lnTo>
                    <a:pt x="51006" y="89360"/>
                  </a:lnTo>
                  <a:lnTo>
                    <a:pt x="51206" y="89561"/>
                  </a:lnTo>
                  <a:lnTo>
                    <a:pt x="51809" y="89561"/>
                  </a:lnTo>
                  <a:lnTo>
                    <a:pt x="51809" y="89762"/>
                  </a:lnTo>
                  <a:lnTo>
                    <a:pt x="51006" y="90364"/>
                  </a:lnTo>
                  <a:lnTo>
                    <a:pt x="51608" y="90364"/>
                  </a:lnTo>
                  <a:lnTo>
                    <a:pt x="52210" y="90967"/>
                  </a:lnTo>
                  <a:lnTo>
                    <a:pt x="52612" y="91569"/>
                  </a:lnTo>
                  <a:lnTo>
                    <a:pt x="52612" y="91971"/>
                  </a:lnTo>
                  <a:lnTo>
                    <a:pt x="52612" y="92171"/>
                  </a:lnTo>
                  <a:lnTo>
                    <a:pt x="52210" y="91770"/>
                  </a:lnTo>
                  <a:lnTo>
                    <a:pt x="51206" y="91368"/>
                  </a:lnTo>
                  <a:lnTo>
                    <a:pt x="50930" y="91243"/>
                  </a:lnTo>
                  <a:lnTo>
                    <a:pt x="50930" y="91243"/>
                  </a:lnTo>
                  <a:lnTo>
                    <a:pt x="50805" y="91368"/>
                  </a:lnTo>
                  <a:lnTo>
                    <a:pt x="50604" y="91368"/>
                  </a:lnTo>
                  <a:lnTo>
                    <a:pt x="50604" y="91167"/>
                  </a:lnTo>
                  <a:lnTo>
                    <a:pt x="50765" y="91167"/>
                  </a:lnTo>
                  <a:lnTo>
                    <a:pt x="48997" y="90364"/>
                  </a:lnTo>
                  <a:lnTo>
                    <a:pt x="47793" y="89962"/>
                  </a:lnTo>
                  <a:lnTo>
                    <a:pt x="47190" y="89360"/>
                  </a:lnTo>
                  <a:lnTo>
                    <a:pt x="46989" y="89159"/>
                  </a:lnTo>
                  <a:lnTo>
                    <a:pt x="46789" y="88758"/>
                  </a:lnTo>
                  <a:lnTo>
                    <a:pt x="46989" y="88356"/>
                  </a:lnTo>
                  <a:lnTo>
                    <a:pt x="47190" y="87954"/>
                  </a:lnTo>
                  <a:lnTo>
                    <a:pt x="44379" y="88155"/>
                  </a:lnTo>
                  <a:lnTo>
                    <a:pt x="44580" y="87954"/>
                  </a:lnTo>
                  <a:lnTo>
                    <a:pt x="45784" y="87553"/>
                  </a:lnTo>
                  <a:lnTo>
                    <a:pt x="45182" y="87352"/>
                  </a:lnTo>
                  <a:lnTo>
                    <a:pt x="45182" y="87151"/>
                  </a:lnTo>
                  <a:lnTo>
                    <a:pt x="49801" y="87151"/>
                  </a:lnTo>
                  <a:lnTo>
                    <a:pt x="49600" y="86950"/>
                  </a:lnTo>
                  <a:lnTo>
                    <a:pt x="49600" y="86750"/>
                  </a:lnTo>
                  <a:lnTo>
                    <a:pt x="49198" y="86750"/>
                  </a:lnTo>
                  <a:lnTo>
                    <a:pt x="49198" y="86549"/>
                  </a:lnTo>
                  <a:lnTo>
                    <a:pt x="49198" y="86348"/>
                  </a:lnTo>
                  <a:lnTo>
                    <a:pt x="49399" y="86147"/>
                  </a:lnTo>
                  <a:lnTo>
                    <a:pt x="49801" y="85946"/>
                  </a:lnTo>
                  <a:close/>
                  <a:moveTo>
                    <a:pt x="53214" y="91971"/>
                  </a:moveTo>
                  <a:lnTo>
                    <a:pt x="53214" y="92171"/>
                  </a:lnTo>
                  <a:lnTo>
                    <a:pt x="53014" y="92171"/>
                  </a:lnTo>
                  <a:lnTo>
                    <a:pt x="53014" y="91971"/>
                  </a:lnTo>
                  <a:close/>
                  <a:moveTo>
                    <a:pt x="126509" y="91971"/>
                  </a:moveTo>
                  <a:lnTo>
                    <a:pt x="126108" y="92171"/>
                  </a:lnTo>
                  <a:lnTo>
                    <a:pt x="125907" y="91971"/>
                  </a:lnTo>
                  <a:close/>
                  <a:moveTo>
                    <a:pt x="128317" y="91167"/>
                  </a:moveTo>
                  <a:lnTo>
                    <a:pt x="129321" y="91368"/>
                  </a:lnTo>
                  <a:lnTo>
                    <a:pt x="129521" y="91569"/>
                  </a:lnTo>
                  <a:lnTo>
                    <a:pt x="129321" y="91569"/>
                  </a:lnTo>
                  <a:lnTo>
                    <a:pt x="129321" y="91971"/>
                  </a:lnTo>
                  <a:lnTo>
                    <a:pt x="129321" y="92171"/>
                  </a:lnTo>
                  <a:lnTo>
                    <a:pt x="128919" y="92171"/>
                  </a:lnTo>
                  <a:lnTo>
                    <a:pt x="128517" y="91770"/>
                  </a:lnTo>
                  <a:lnTo>
                    <a:pt x="128317" y="91167"/>
                  </a:lnTo>
                  <a:close/>
                  <a:moveTo>
                    <a:pt x="133337" y="91368"/>
                  </a:moveTo>
                  <a:lnTo>
                    <a:pt x="133337" y="91770"/>
                  </a:lnTo>
                  <a:lnTo>
                    <a:pt x="133136" y="92171"/>
                  </a:lnTo>
                  <a:lnTo>
                    <a:pt x="132935" y="92171"/>
                  </a:lnTo>
                  <a:lnTo>
                    <a:pt x="132734" y="91971"/>
                  </a:lnTo>
                  <a:lnTo>
                    <a:pt x="132935" y="91971"/>
                  </a:lnTo>
                  <a:lnTo>
                    <a:pt x="132935" y="91569"/>
                  </a:lnTo>
                  <a:lnTo>
                    <a:pt x="133136" y="91368"/>
                  </a:lnTo>
                  <a:close/>
                  <a:moveTo>
                    <a:pt x="170085" y="91971"/>
                  </a:moveTo>
                  <a:lnTo>
                    <a:pt x="170085" y="92171"/>
                  </a:lnTo>
                  <a:lnTo>
                    <a:pt x="169884" y="91971"/>
                  </a:lnTo>
                  <a:close/>
                  <a:moveTo>
                    <a:pt x="170486" y="91971"/>
                  </a:moveTo>
                  <a:lnTo>
                    <a:pt x="170687" y="92171"/>
                  </a:lnTo>
                  <a:lnTo>
                    <a:pt x="170486" y="92171"/>
                  </a:lnTo>
                  <a:lnTo>
                    <a:pt x="170486" y="91971"/>
                  </a:lnTo>
                  <a:close/>
                  <a:moveTo>
                    <a:pt x="252416" y="91770"/>
                  </a:moveTo>
                  <a:lnTo>
                    <a:pt x="252818" y="91971"/>
                  </a:lnTo>
                  <a:lnTo>
                    <a:pt x="252416" y="92171"/>
                  </a:lnTo>
                  <a:lnTo>
                    <a:pt x="252416" y="91770"/>
                  </a:lnTo>
                  <a:close/>
                  <a:moveTo>
                    <a:pt x="262858" y="91971"/>
                  </a:moveTo>
                  <a:lnTo>
                    <a:pt x="262657" y="92171"/>
                  </a:lnTo>
                  <a:lnTo>
                    <a:pt x="262256" y="92171"/>
                  </a:lnTo>
                  <a:lnTo>
                    <a:pt x="262457" y="91971"/>
                  </a:lnTo>
                  <a:close/>
                  <a:moveTo>
                    <a:pt x="264866" y="91971"/>
                  </a:moveTo>
                  <a:lnTo>
                    <a:pt x="264866" y="92171"/>
                  </a:lnTo>
                  <a:lnTo>
                    <a:pt x="264465" y="92171"/>
                  </a:lnTo>
                  <a:lnTo>
                    <a:pt x="264264" y="91971"/>
                  </a:lnTo>
                  <a:close/>
                  <a:moveTo>
                    <a:pt x="125305" y="92171"/>
                  </a:moveTo>
                  <a:lnTo>
                    <a:pt x="125305" y="92372"/>
                  </a:lnTo>
                  <a:lnTo>
                    <a:pt x="124903" y="92372"/>
                  </a:lnTo>
                  <a:lnTo>
                    <a:pt x="125104" y="92171"/>
                  </a:lnTo>
                  <a:close/>
                  <a:moveTo>
                    <a:pt x="160446" y="92171"/>
                  </a:moveTo>
                  <a:lnTo>
                    <a:pt x="160044" y="92372"/>
                  </a:lnTo>
                  <a:lnTo>
                    <a:pt x="160044" y="92171"/>
                  </a:lnTo>
                  <a:close/>
                  <a:moveTo>
                    <a:pt x="163257" y="92171"/>
                  </a:moveTo>
                  <a:lnTo>
                    <a:pt x="163458" y="92372"/>
                  </a:lnTo>
                  <a:lnTo>
                    <a:pt x="163257" y="92372"/>
                  </a:lnTo>
                  <a:lnTo>
                    <a:pt x="163257" y="92171"/>
                  </a:lnTo>
                  <a:close/>
                  <a:moveTo>
                    <a:pt x="243179" y="92171"/>
                  </a:moveTo>
                  <a:lnTo>
                    <a:pt x="243179" y="92372"/>
                  </a:lnTo>
                  <a:lnTo>
                    <a:pt x="242978" y="92372"/>
                  </a:lnTo>
                  <a:lnTo>
                    <a:pt x="243179" y="92171"/>
                  </a:lnTo>
                  <a:close/>
                  <a:moveTo>
                    <a:pt x="246191" y="91770"/>
                  </a:moveTo>
                  <a:lnTo>
                    <a:pt x="246793" y="91971"/>
                  </a:lnTo>
                  <a:lnTo>
                    <a:pt x="247396" y="92372"/>
                  </a:lnTo>
                  <a:lnTo>
                    <a:pt x="245789" y="92372"/>
                  </a:lnTo>
                  <a:lnTo>
                    <a:pt x="245589" y="92171"/>
                  </a:lnTo>
                  <a:lnTo>
                    <a:pt x="245589" y="91971"/>
                  </a:lnTo>
                  <a:lnTo>
                    <a:pt x="245789" y="91971"/>
                  </a:lnTo>
                  <a:lnTo>
                    <a:pt x="246191" y="91770"/>
                  </a:lnTo>
                  <a:close/>
                  <a:moveTo>
                    <a:pt x="250006" y="92171"/>
                  </a:moveTo>
                  <a:lnTo>
                    <a:pt x="250207" y="92372"/>
                  </a:lnTo>
                  <a:lnTo>
                    <a:pt x="249806" y="92372"/>
                  </a:lnTo>
                  <a:lnTo>
                    <a:pt x="250006" y="92171"/>
                  </a:lnTo>
                  <a:close/>
                  <a:moveTo>
                    <a:pt x="251814" y="91971"/>
                  </a:moveTo>
                  <a:lnTo>
                    <a:pt x="252215" y="92171"/>
                  </a:lnTo>
                  <a:lnTo>
                    <a:pt x="252014" y="92372"/>
                  </a:lnTo>
                  <a:lnTo>
                    <a:pt x="251814" y="92171"/>
                  </a:lnTo>
                  <a:lnTo>
                    <a:pt x="251412" y="91971"/>
                  </a:lnTo>
                  <a:close/>
                  <a:moveTo>
                    <a:pt x="254223" y="91569"/>
                  </a:moveTo>
                  <a:lnTo>
                    <a:pt x="254424" y="91770"/>
                  </a:lnTo>
                  <a:lnTo>
                    <a:pt x="255027" y="92171"/>
                  </a:lnTo>
                  <a:lnTo>
                    <a:pt x="254625" y="92372"/>
                  </a:lnTo>
                  <a:lnTo>
                    <a:pt x="253621" y="92372"/>
                  </a:lnTo>
                  <a:lnTo>
                    <a:pt x="253621" y="92171"/>
                  </a:lnTo>
                  <a:lnTo>
                    <a:pt x="254023" y="91770"/>
                  </a:lnTo>
                  <a:lnTo>
                    <a:pt x="254223" y="91569"/>
                  </a:lnTo>
                  <a:close/>
                  <a:moveTo>
                    <a:pt x="258842" y="92171"/>
                  </a:moveTo>
                  <a:lnTo>
                    <a:pt x="259244" y="92372"/>
                  </a:lnTo>
                  <a:lnTo>
                    <a:pt x="258842" y="92372"/>
                  </a:lnTo>
                  <a:lnTo>
                    <a:pt x="258641" y="92171"/>
                  </a:lnTo>
                  <a:close/>
                  <a:moveTo>
                    <a:pt x="259846" y="92372"/>
                  </a:moveTo>
                  <a:lnTo>
                    <a:pt x="259846" y="92573"/>
                  </a:lnTo>
                  <a:lnTo>
                    <a:pt x="259645" y="92573"/>
                  </a:lnTo>
                  <a:lnTo>
                    <a:pt x="259846" y="92372"/>
                  </a:lnTo>
                  <a:close/>
                  <a:moveTo>
                    <a:pt x="263461" y="92171"/>
                  </a:moveTo>
                  <a:lnTo>
                    <a:pt x="263661" y="92372"/>
                  </a:lnTo>
                  <a:lnTo>
                    <a:pt x="263661" y="92573"/>
                  </a:lnTo>
                  <a:lnTo>
                    <a:pt x="263059" y="92171"/>
                  </a:lnTo>
                  <a:close/>
                  <a:moveTo>
                    <a:pt x="264866" y="92372"/>
                  </a:moveTo>
                  <a:lnTo>
                    <a:pt x="264665" y="92573"/>
                  </a:lnTo>
                  <a:lnTo>
                    <a:pt x="264264" y="92573"/>
                  </a:lnTo>
                  <a:lnTo>
                    <a:pt x="264264" y="92372"/>
                  </a:lnTo>
                  <a:close/>
                  <a:moveTo>
                    <a:pt x="123497" y="92573"/>
                  </a:moveTo>
                  <a:lnTo>
                    <a:pt x="123497" y="92640"/>
                  </a:lnTo>
                  <a:lnTo>
                    <a:pt x="123497" y="92640"/>
                  </a:lnTo>
                  <a:lnTo>
                    <a:pt x="123698" y="92573"/>
                  </a:lnTo>
                  <a:close/>
                  <a:moveTo>
                    <a:pt x="135546" y="92573"/>
                  </a:moveTo>
                  <a:lnTo>
                    <a:pt x="135546" y="92774"/>
                  </a:lnTo>
                  <a:lnTo>
                    <a:pt x="135345" y="92774"/>
                  </a:lnTo>
                  <a:lnTo>
                    <a:pt x="135546" y="92573"/>
                  </a:lnTo>
                  <a:close/>
                  <a:moveTo>
                    <a:pt x="135546" y="91368"/>
                  </a:moveTo>
                  <a:lnTo>
                    <a:pt x="136148" y="91770"/>
                  </a:lnTo>
                  <a:lnTo>
                    <a:pt x="136349" y="91971"/>
                  </a:lnTo>
                  <a:lnTo>
                    <a:pt x="136349" y="92171"/>
                  </a:lnTo>
                  <a:lnTo>
                    <a:pt x="136148" y="92372"/>
                  </a:lnTo>
                  <a:lnTo>
                    <a:pt x="135947" y="92774"/>
                  </a:lnTo>
                  <a:lnTo>
                    <a:pt x="135947" y="92573"/>
                  </a:lnTo>
                  <a:lnTo>
                    <a:pt x="135747" y="92372"/>
                  </a:lnTo>
                  <a:lnTo>
                    <a:pt x="135345" y="92372"/>
                  </a:lnTo>
                  <a:lnTo>
                    <a:pt x="135947" y="91971"/>
                  </a:lnTo>
                  <a:lnTo>
                    <a:pt x="135947" y="91770"/>
                  </a:lnTo>
                  <a:lnTo>
                    <a:pt x="135345" y="91770"/>
                  </a:lnTo>
                  <a:lnTo>
                    <a:pt x="135144" y="91569"/>
                  </a:lnTo>
                  <a:lnTo>
                    <a:pt x="135345" y="91368"/>
                  </a:lnTo>
                  <a:close/>
                  <a:moveTo>
                    <a:pt x="170486" y="92372"/>
                  </a:moveTo>
                  <a:lnTo>
                    <a:pt x="170286" y="92774"/>
                  </a:lnTo>
                  <a:lnTo>
                    <a:pt x="169884" y="92774"/>
                  </a:lnTo>
                  <a:lnTo>
                    <a:pt x="170085" y="92573"/>
                  </a:lnTo>
                  <a:lnTo>
                    <a:pt x="170486" y="92372"/>
                  </a:lnTo>
                  <a:close/>
                  <a:moveTo>
                    <a:pt x="242175" y="92372"/>
                  </a:moveTo>
                  <a:lnTo>
                    <a:pt x="242576" y="92774"/>
                  </a:lnTo>
                  <a:lnTo>
                    <a:pt x="242175" y="92774"/>
                  </a:lnTo>
                  <a:lnTo>
                    <a:pt x="242175" y="92372"/>
                  </a:lnTo>
                  <a:close/>
                  <a:moveTo>
                    <a:pt x="264063" y="92573"/>
                  </a:moveTo>
                  <a:lnTo>
                    <a:pt x="264264" y="92774"/>
                  </a:lnTo>
                  <a:lnTo>
                    <a:pt x="263661" y="92774"/>
                  </a:lnTo>
                  <a:lnTo>
                    <a:pt x="264063" y="92573"/>
                  </a:lnTo>
                  <a:close/>
                  <a:moveTo>
                    <a:pt x="132333" y="92573"/>
                  </a:moveTo>
                  <a:lnTo>
                    <a:pt x="132132" y="92975"/>
                  </a:lnTo>
                  <a:lnTo>
                    <a:pt x="131730" y="92975"/>
                  </a:lnTo>
                  <a:lnTo>
                    <a:pt x="131931" y="92774"/>
                  </a:lnTo>
                  <a:lnTo>
                    <a:pt x="132333" y="92573"/>
                  </a:lnTo>
                  <a:close/>
                  <a:moveTo>
                    <a:pt x="156831" y="92774"/>
                  </a:moveTo>
                  <a:lnTo>
                    <a:pt x="157233" y="92975"/>
                  </a:lnTo>
                  <a:lnTo>
                    <a:pt x="157032" y="92975"/>
                  </a:lnTo>
                  <a:lnTo>
                    <a:pt x="156831" y="92774"/>
                  </a:lnTo>
                  <a:close/>
                  <a:moveTo>
                    <a:pt x="237757" y="92774"/>
                  </a:moveTo>
                  <a:lnTo>
                    <a:pt x="237757" y="92975"/>
                  </a:lnTo>
                  <a:lnTo>
                    <a:pt x="237556" y="92975"/>
                  </a:lnTo>
                  <a:lnTo>
                    <a:pt x="237757" y="92774"/>
                  </a:lnTo>
                  <a:close/>
                  <a:moveTo>
                    <a:pt x="254223" y="92774"/>
                  </a:moveTo>
                  <a:lnTo>
                    <a:pt x="254023" y="92975"/>
                  </a:lnTo>
                  <a:lnTo>
                    <a:pt x="253621" y="92975"/>
                  </a:lnTo>
                  <a:lnTo>
                    <a:pt x="254023" y="92774"/>
                  </a:lnTo>
                  <a:close/>
                  <a:moveTo>
                    <a:pt x="260047" y="92573"/>
                  </a:moveTo>
                  <a:lnTo>
                    <a:pt x="260047" y="92975"/>
                  </a:lnTo>
                  <a:lnTo>
                    <a:pt x="259645" y="92975"/>
                  </a:lnTo>
                  <a:lnTo>
                    <a:pt x="259645" y="92774"/>
                  </a:lnTo>
                  <a:lnTo>
                    <a:pt x="259846" y="92774"/>
                  </a:lnTo>
                  <a:lnTo>
                    <a:pt x="260047" y="92573"/>
                  </a:lnTo>
                  <a:close/>
                  <a:moveTo>
                    <a:pt x="266473" y="92171"/>
                  </a:moveTo>
                  <a:lnTo>
                    <a:pt x="265469" y="92372"/>
                  </a:lnTo>
                  <a:lnTo>
                    <a:pt x="265469" y="92372"/>
                  </a:lnTo>
                  <a:lnTo>
                    <a:pt x="265469" y="92372"/>
                  </a:lnTo>
                  <a:lnTo>
                    <a:pt x="265469" y="92573"/>
                  </a:lnTo>
                  <a:lnTo>
                    <a:pt x="265067" y="92975"/>
                  </a:lnTo>
                  <a:lnTo>
                    <a:pt x="265870" y="92975"/>
                  </a:lnTo>
                  <a:lnTo>
                    <a:pt x="266071" y="92774"/>
                  </a:lnTo>
                  <a:lnTo>
                    <a:pt x="266071" y="92573"/>
                  </a:lnTo>
                  <a:lnTo>
                    <a:pt x="266473" y="92171"/>
                  </a:lnTo>
                  <a:close/>
                  <a:moveTo>
                    <a:pt x="136751" y="92975"/>
                  </a:moveTo>
                  <a:lnTo>
                    <a:pt x="136751" y="93175"/>
                  </a:lnTo>
                  <a:lnTo>
                    <a:pt x="136550" y="92975"/>
                  </a:lnTo>
                  <a:close/>
                  <a:moveTo>
                    <a:pt x="161852" y="92171"/>
                  </a:moveTo>
                  <a:lnTo>
                    <a:pt x="162052" y="92573"/>
                  </a:lnTo>
                  <a:lnTo>
                    <a:pt x="162052" y="92975"/>
                  </a:lnTo>
                  <a:lnTo>
                    <a:pt x="162052" y="93175"/>
                  </a:lnTo>
                  <a:lnTo>
                    <a:pt x="161651" y="92975"/>
                  </a:lnTo>
                  <a:lnTo>
                    <a:pt x="161249" y="92975"/>
                  </a:lnTo>
                  <a:lnTo>
                    <a:pt x="161249" y="92774"/>
                  </a:lnTo>
                  <a:lnTo>
                    <a:pt x="161048" y="92573"/>
                  </a:lnTo>
                  <a:lnTo>
                    <a:pt x="160848" y="92372"/>
                  </a:lnTo>
                  <a:lnTo>
                    <a:pt x="161249" y="92171"/>
                  </a:lnTo>
                  <a:close/>
                  <a:moveTo>
                    <a:pt x="242777" y="92975"/>
                  </a:moveTo>
                  <a:lnTo>
                    <a:pt x="242777" y="93175"/>
                  </a:lnTo>
                  <a:lnTo>
                    <a:pt x="242376" y="92975"/>
                  </a:lnTo>
                  <a:close/>
                  <a:moveTo>
                    <a:pt x="166269" y="93175"/>
                  </a:moveTo>
                  <a:lnTo>
                    <a:pt x="166470" y="93376"/>
                  </a:lnTo>
                  <a:lnTo>
                    <a:pt x="166269" y="93376"/>
                  </a:lnTo>
                  <a:lnTo>
                    <a:pt x="166269" y="93175"/>
                  </a:lnTo>
                  <a:close/>
                  <a:moveTo>
                    <a:pt x="232938" y="93175"/>
                  </a:moveTo>
                  <a:lnTo>
                    <a:pt x="232938" y="93376"/>
                  </a:lnTo>
                  <a:lnTo>
                    <a:pt x="232737" y="93376"/>
                  </a:lnTo>
                  <a:lnTo>
                    <a:pt x="232737" y="93175"/>
                  </a:lnTo>
                  <a:close/>
                  <a:moveTo>
                    <a:pt x="243380" y="92975"/>
                  </a:moveTo>
                  <a:lnTo>
                    <a:pt x="243982" y="93175"/>
                  </a:lnTo>
                  <a:lnTo>
                    <a:pt x="243380" y="93376"/>
                  </a:lnTo>
                  <a:lnTo>
                    <a:pt x="243380" y="92975"/>
                  </a:lnTo>
                  <a:close/>
                  <a:moveTo>
                    <a:pt x="244384" y="93175"/>
                  </a:moveTo>
                  <a:lnTo>
                    <a:pt x="244384" y="93376"/>
                  </a:lnTo>
                  <a:lnTo>
                    <a:pt x="243982" y="93376"/>
                  </a:lnTo>
                  <a:lnTo>
                    <a:pt x="244384" y="93175"/>
                  </a:lnTo>
                  <a:close/>
                  <a:moveTo>
                    <a:pt x="248199" y="92573"/>
                  </a:moveTo>
                  <a:lnTo>
                    <a:pt x="248601" y="92975"/>
                  </a:lnTo>
                  <a:lnTo>
                    <a:pt x="248199" y="92975"/>
                  </a:lnTo>
                  <a:lnTo>
                    <a:pt x="247998" y="93175"/>
                  </a:lnTo>
                  <a:lnTo>
                    <a:pt x="247797" y="93376"/>
                  </a:lnTo>
                  <a:lnTo>
                    <a:pt x="247195" y="92975"/>
                  </a:lnTo>
                  <a:lnTo>
                    <a:pt x="247797" y="92573"/>
                  </a:lnTo>
                  <a:close/>
                  <a:moveTo>
                    <a:pt x="255027" y="93175"/>
                  </a:moveTo>
                  <a:lnTo>
                    <a:pt x="255227" y="93376"/>
                  </a:lnTo>
                  <a:lnTo>
                    <a:pt x="255027" y="93376"/>
                  </a:lnTo>
                  <a:lnTo>
                    <a:pt x="254625" y="93175"/>
                  </a:lnTo>
                  <a:close/>
                  <a:moveTo>
                    <a:pt x="262055" y="92975"/>
                  </a:moveTo>
                  <a:lnTo>
                    <a:pt x="261653" y="93376"/>
                  </a:lnTo>
                  <a:lnTo>
                    <a:pt x="261252" y="93376"/>
                  </a:lnTo>
                  <a:lnTo>
                    <a:pt x="262055" y="92975"/>
                  </a:lnTo>
                  <a:close/>
                  <a:moveTo>
                    <a:pt x="135345" y="93376"/>
                  </a:moveTo>
                  <a:lnTo>
                    <a:pt x="135345" y="93577"/>
                  </a:lnTo>
                  <a:lnTo>
                    <a:pt x="135144" y="93577"/>
                  </a:lnTo>
                  <a:lnTo>
                    <a:pt x="134743" y="93376"/>
                  </a:lnTo>
                  <a:close/>
                  <a:moveTo>
                    <a:pt x="158839" y="92975"/>
                  </a:moveTo>
                  <a:lnTo>
                    <a:pt x="159040" y="93175"/>
                  </a:lnTo>
                  <a:lnTo>
                    <a:pt x="159241" y="93577"/>
                  </a:lnTo>
                  <a:lnTo>
                    <a:pt x="158639" y="93577"/>
                  </a:lnTo>
                  <a:lnTo>
                    <a:pt x="158036" y="93376"/>
                  </a:lnTo>
                  <a:lnTo>
                    <a:pt x="158839" y="92975"/>
                  </a:lnTo>
                  <a:close/>
                  <a:moveTo>
                    <a:pt x="260248" y="93376"/>
                  </a:moveTo>
                  <a:lnTo>
                    <a:pt x="260248" y="93577"/>
                  </a:lnTo>
                  <a:lnTo>
                    <a:pt x="259846" y="93376"/>
                  </a:lnTo>
                  <a:close/>
                  <a:moveTo>
                    <a:pt x="261653" y="92372"/>
                  </a:moveTo>
                  <a:lnTo>
                    <a:pt x="261854" y="92573"/>
                  </a:lnTo>
                  <a:lnTo>
                    <a:pt x="262457" y="92975"/>
                  </a:lnTo>
                  <a:lnTo>
                    <a:pt x="262657" y="93175"/>
                  </a:lnTo>
                  <a:lnTo>
                    <a:pt x="262657" y="93376"/>
                  </a:lnTo>
                  <a:lnTo>
                    <a:pt x="262457" y="93577"/>
                  </a:lnTo>
                  <a:lnTo>
                    <a:pt x="262055" y="93376"/>
                  </a:lnTo>
                  <a:lnTo>
                    <a:pt x="262256" y="93175"/>
                  </a:lnTo>
                  <a:lnTo>
                    <a:pt x="262055" y="92774"/>
                  </a:lnTo>
                  <a:lnTo>
                    <a:pt x="261452" y="92573"/>
                  </a:lnTo>
                  <a:lnTo>
                    <a:pt x="261653" y="92372"/>
                  </a:lnTo>
                  <a:close/>
                  <a:moveTo>
                    <a:pt x="134943" y="93577"/>
                  </a:moveTo>
                  <a:lnTo>
                    <a:pt x="134943" y="93778"/>
                  </a:lnTo>
                  <a:lnTo>
                    <a:pt x="134743" y="93778"/>
                  </a:lnTo>
                  <a:lnTo>
                    <a:pt x="134743" y="93577"/>
                  </a:lnTo>
                  <a:close/>
                  <a:moveTo>
                    <a:pt x="240769" y="93376"/>
                  </a:moveTo>
                  <a:lnTo>
                    <a:pt x="240970" y="93577"/>
                  </a:lnTo>
                  <a:lnTo>
                    <a:pt x="240769" y="93577"/>
                  </a:lnTo>
                  <a:lnTo>
                    <a:pt x="240769" y="93778"/>
                  </a:lnTo>
                  <a:lnTo>
                    <a:pt x="240568" y="93778"/>
                  </a:lnTo>
                  <a:lnTo>
                    <a:pt x="240568" y="93577"/>
                  </a:lnTo>
                  <a:lnTo>
                    <a:pt x="240769" y="93577"/>
                  </a:lnTo>
                  <a:lnTo>
                    <a:pt x="240769" y="93376"/>
                  </a:lnTo>
                  <a:close/>
                  <a:moveTo>
                    <a:pt x="242978" y="93376"/>
                  </a:moveTo>
                  <a:lnTo>
                    <a:pt x="242576" y="93778"/>
                  </a:lnTo>
                  <a:lnTo>
                    <a:pt x="242376" y="93778"/>
                  </a:lnTo>
                  <a:lnTo>
                    <a:pt x="241974" y="93376"/>
                  </a:lnTo>
                  <a:close/>
                  <a:moveTo>
                    <a:pt x="250207" y="93577"/>
                  </a:moveTo>
                  <a:lnTo>
                    <a:pt x="250006" y="93778"/>
                  </a:lnTo>
                  <a:lnTo>
                    <a:pt x="249806" y="93577"/>
                  </a:lnTo>
                  <a:close/>
                  <a:moveTo>
                    <a:pt x="253621" y="93577"/>
                  </a:moveTo>
                  <a:lnTo>
                    <a:pt x="253822" y="93778"/>
                  </a:lnTo>
                  <a:lnTo>
                    <a:pt x="253219" y="93778"/>
                  </a:lnTo>
                  <a:lnTo>
                    <a:pt x="253219" y="93577"/>
                  </a:lnTo>
                  <a:close/>
                  <a:moveTo>
                    <a:pt x="174703" y="93376"/>
                  </a:moveTo>
                  <a:lnTo>
                    <a:pt x="174703" y="93577"/>
                  </a:lnTo>
                  <a:lnTo>
                    <a:pt x="174302" y="93577"/>
                  </a:lnTo>
                  <a:lnTo>
                    <a:pt x="173900" y="93778"/>
                  </a:lnTo>
                  <a:lnTo>
                    <a:pt x="173699" y="93979"/>
                  </a:lnTo>
                  <a:lnTo>
                    <a:pt x="173699" y="93979"/>
                  </a:lnTo>
                  <a:lnTo>
                    <a:pt x="173498" y="93778"/>
                  </a:lnTo>
                  <a:lnTo>
                    <a:pt x="173699" y="93577"/>
                  </a:lnTo>
                  <a:lnTo>
                    <a:pt x="174703" y="93376"/>
                  </a:lnTo>
                  <a:close/>
                  <a:moveTo>
                    <a:pt x="166269" y="93778"/>
                  </a:moveTo>
                  <a:lnTo>
                    <a:pt x="165868" y="93979"/>
                  </a:lnTo>
                  <a:lnTo>
                    <a:pt x="165868" y="93778"/>
                  </a:lnTo>
                  <a:close/>
                  <a:moveTo>
                    <a:pt x="230930" y="93778"/>
                  </a:moveTo>
                  <a:lnTo>
                    <a:pt x="231331" y="93979"/>
                  </a:lnTo>
                  <a:lnTo>
                    <a:pt x="230930" y="93979"/>
                  </a:lnTo>
                  <a:lnTo>
                    <a:pt x="230930" y="93778"/>
                  </a:lnTo>
                  <a:close/>
                  <a:moveTo>
                    <a:pt x="244986" y="93577"/>
                  </a:moveTo>
                  <a:lnTo>
                    <a:pt x="245388" y="93778"/>
                  </a:lnTo>
                  <a:lnTo>
                    <a:pt x="245388" y="93979"/>
                  </a:lnTo>
                  <a:lnTo>
                    <a:pt x="244785" y="93979"/>
                  </a:lnTo>
                  <a:lnTo>
                    <a:pt x="244585" y="93778"/>
                  </a:lnTo>
                  <a:lnTo>
                    <a:pt x="244785" y="93577"/>
                  </a:lnTo>
                  <a:close/>
                  <a:moveTo>
                    <a:pt x="246793" y="93778"/>
                  </a:moveTo>
                  <a:lnTo>
                    <a:pt x="246793" y="93979"/>
                  </a:lnTo>
                  <a:lnTo>
                    <a:pt x="246593" y="93979"/>
                  </a:lnTo>
                  <a:lnTo>
                    <a:pt x="246392" y="93778"/>
                  </a:lnTo>
                  <a:close/>
                  <a:moveTo>
                    <a:pt x="157835" y="93778"/>
                  </a:moveTo>
                  <a:lnTo>
                    <a:pt x="158237" y="94179"/>
                  </a:lnTo>
                  <a:lnTo>
                    <a:pt x="157835" y="94179"/>
                  </a:lnTo>
                  <a:lnTo>
                    <a:pt x="157835" y="93778"/>
                  </a:lnTo>
                  <a:close/>
                  <a:moveTo>
                    <a:pt x="158036" y="93778"/>
                  </a:moveTo>
                  <a:lnTo>
                    <a:pt x="158639" y="93979"/>
                  </a:lnTo>
                  <a:lnTo>
                    <a:pt x="158639" y="94179"/>
                  </a:lnTo>
                  <a:lnTo>
                    <a:pt x="158036" y="93778"/>
                  </a:lnTo>
                  <a:close/>
                  <a:moveTo>
                    <a:pt x="223299" y="93979"/>
                  </a:moveTo>
                  <a:lnTo>
                    <a:pt x="223299" y="94179"/>
                  </a:lnTo>
                  <a:lnTo>
                    <a:pt x="222696" y="94179"/>
                  </a:lnTo>
                  <a:lnTo>
                    <a:pt x="223098" y="93979"/>
                  </a:lnTo>
                  <a:close/>
                  <a:moveTo>
                    <a:pt x="243380" y="93979"/>
                  </a:moveTo>
                  <a:lnTo>
                    <a:pt x="243380" y="94179"/>
                  </a:lnTo>
                  <a:lnTo>
                    <a:pt x="243179" y="94179"/>
                  </a:lnTo>
                  <a:lnTo>
                    <a:pt x="242576" y="93979"/>
                  </a:lnTo>
                  <a:close/>
                  <a:moveTo>
                    <a:pt x="256432" y="93979"/>
                  </a:moveTo>
                  <a:lnTo>
                    <a:pt x="256231" y="94179"/>
                  </a:lnTo>
                  <a:lnTo>
                    <a:pt x="256031" y="93979"/>
                  </a:lnTo>
                  <a:close/>
                  <a:moveTo>
                    <a:pt x="132935" y="93175"/>
                  </a:moveTo>
                  <a:lnTo>
                    <a:pt x="133337" y="93376"/>
                  </a:lnTo>
                  <a:lnTo>
                    <a:pt x="133538" y="93577"/>
                  </a:lnTo>
                  <a:lnTo>
                    <a:pt x="133738" y="93778"/>
                  </a:lnTo>
                  <a:lnTo>
                    <a:pt x="133738" y="94179"/>
                  </a:lnTo>
                  <a:lnTo>
                    <a:pt x="133538" y="94179"/>
                  </a:lnTo>
                  <a:lnTo>
                    <a:pt x="133136" y="94380"/>
                  </a:lnTo>
                  <a:lnTo>
                    <a:pt x="132935" y="94179"/>
                  </a:lnTo>
                  <a:lnTo>
                    <a:pt x="132935" y="93979"/>
                  </a:lnTo>
                  <a:lnTo>
                    <a:pt x="132935" y="93778"/>
                  </a:lnTo>
                  <a:lnTo>
                    <a:pt x="133136" y="93577"/>
                  </a:lnTo>
                  <a:lnTo>
                    <a:pt x="132935" y="93376"/>
                  </a:lnTo>
                  <a:lnTo>
                    <a:pt x="131931" y="93175"/>
                  </a:lnTo>
                  <a:close/>
                  <a:moveTo>
                    <a:pt x="135345" y="94179"/>
                  </a:moveTo>
                  <a:lnTo>
                    <a:pt x="134943" y="94380"/>
                  </a:lnTo>
                  <a:lnTo>
                    <a:pt x="134943" y="94179"/>
                  </a:lnTo>
                  <a:close/>
                  <a:moveTo>
                    <a:pt x="183941" y="94179"/>
                  </a:moveTo>
                  <a:lnTo>
                    <a:pt x="184141" y="94380"/>
                  </a:lnTo>
                  <a:lnTo>
                    <a:pt x="183941" y="94380"/>
                  </a:lnTo>
                  <a:lnTo>
                    <a:pt x="183941" y="94179"/>
                  </a:lnTo>
                  <a:close/>
                  <a:moveTo>
                    <a:pt x="222496" y="94179"/>
                  </a:moveTo>
                  <a:lnTo>
                    <a:pt x="222496" y="94380"/>
                  </a:lnTo>
                  <a:lnTo>
                    <a:pt x="222295" y="94179"/>
                  </a:lnTo>
                  <a:close/>
                  <a:moveTo>
                    <a:pt x="132935" y="94380"/>
                  </a:moveTo>
                  <a:lnTo>
                    <a:pt x="133136" y="94581"/>
                  </a:lnTo>
                  <a:lnTo>
                    <a:pt x="132935" y="94581"/>
                  </a:lnTo>
                  <a:lnTo>
                    <a:pt x="132534" y="94380"/>
                  </a:lnTo>
                  <a:close/>
                  <a:moveTo>
                    <a:pt x="134542" y="94179"/>
                  </a:moveTo>
                  <a:lnTo>
                    <a:pt x="134542" y="94380"/>
                  </a:lnTo>
                  <a:lnTo>
                    <a:pt x="134341" y="94380"/>
                  </a:lnTo>
                  <a:lnTo>
                    <a:pt x="134140" y="94581"/>
                  </a:lnTo>
                  <a:lnTo>
                    <a:pt x="133939" y="94380"/>
                  </a:lnTo>
                  <a:lnTo>
                    <a:pt x="134341" y="94179"/>
                  </a:lnTo>
                  <a:close/>
                  <a:moveTo>
                    <a:pt x="248802" y="93376"/>
                  </a:moveTo>
                  <a:lnTo>
                    <a:pt x="248400" y="93577"/>
                  </a:lnTo>
                  <a:lnTo>
                    <a:pt x="248400" y="93778"/>
                  </a:lnTo>
                  <a:lnTo>
                    <a:pt x="249605" y="93778"/>
                  </a:lnTo>
                  <a:lnTo>
                    <a:pt x="249404" y="93979"/>
                  </a:lnTo>
                  <a:lnTo>
                    <a:pt x="249605" y="94380"/>
                  </a:lnTo>
                  <a:lnTo>
                    <a:pt x="249605" y="94581"/>
                  </a:lnTo>
                  <a:lnTo>
                    <a:pt x="249203" y="94581"/>
                  </a:lnTo>
                  <a:lnTo>
                    <a:pt x="248802" y="94380"/>
                  </a:lnTo>
                  <a:lnTo>
                    <a:pt x="248400" y="94179"/>
                  </a:lnTo>
                  <a:lnTo>
                    <a:pt x="247998" y="93778"/>
                  </a:lnTo>
                  <a:lnTo>
                    <a:pt x="248199" y="93577"/>
                  </a:lnTo>
                  <a:lnTo>
                    <a:pt x="248802" y="93376"/>
                  </a:lnTo>
                  <a:close/>
                  <a:moveTo>
                    <a:pt x="250609" y="94380"/>
                  </a:moveTo>
                  <a:lnTo>
                    <a:pt x="251211" y="94581"/>
                  </a:lnTo>
                  <a:lnTo>
                    <a:pt x="250609" y="94581"/>
                  </a:lnTo>
                  <a:lnTo>
                    <a:pt x="250408" y="94380"/>
                  </a:lnTo>
                  <a:close/>
                  <a:moveTo>
                    <a:pt x="252416" y="94380"/>
                  </a:moveTo>
                  <a:lnTo>
                    <a:pt x="251814" y="94581"/>
                  </a:lnTo>
                  <a:lnTo>
                    <a:pt x="251814" y="94380"/>
                  </a:lnTo>
                  <a:close/>
                  <a:moveTo>
                    <a:pt x="258440" y="93979"/>
                  </a:moveTo>
                  <a:lnTo>
                    <a:pt x="258842" y="94179"/>
                  </a:lnTo>
                  <a:lnTo>
                    <a:pt x="258641" y="94581"/>
                  </a:lnTo>
                  <a:lnTo>
                    <a:pt x="258240" y="94179"/>
                  </a:lnTo>
                  <a:lnTo>
                    <a:pt x="258440" y="93979"/>
                  </a:lnTo>
                  <a:close/>
                  <a:moveTo>
                    <a:pt x="169482" y="90163"/>
                  </a:moveTo>
                  <a:lnTo>
                    <a:pt x="169482" y="90364"/>
                  </a:lnTo>
                  <a:lnTo>
                    <a:pt x="169282" y="90565"/>
                  </a:lnTo>
                  <a:lnTo>
                    <a:pt x="168679" y="90766"/>
                  </a:lnTo>
                  <a:lnTo>
                    <a:pt x="169081" y="90967"/>
                  </a:lnTo>
                  <a:lnTo>
                    <a:pt x="168880" y="92171"/>
                  </a:lnTo>
                  <a:lnTo>
                    <a:pt x="168679" y="92774"/>
                  </a:lnTo>
                  <a:lnTo>
                    <a:pt x="168277" y="93175"/>
                  </a:lnTo>
                  <a:lnTo>
                    <a:pt x="167876" y="93175"/>
                  </a:lnTo>
                  <a:lnTo>
                    <a:pt x="167073" y="92975"/>
                  </a:lnTo>
                  <a:lnTo>
                    <a:pt x="166470" y="92975"/>
                  </a:lnTo>
                  <a:lnTo>
                    <a:pt x="165868" y="93175"/>
                  </a:lnTo>
                  <a:lnTo>
                    <a:pt x="165466" y="93376"/>
                  </a:lnTo>
                  <a:lnTo>
                    <a:pt x="165265" y="93577"/>
                  </a:lnTo>
                  <a:lnTo>
                    <a:pt x="164462" y="93979"/>
                  </a:lnTo>
                  <a:lnTo>
                    <a:pt x="165265" y="93979"/>
                  </a:lnTo>
                  <a:lnTo>
                    <a:pt x="164864" y="94179"/>
                  </a:lnTo>
                  <a:lnTo>
                    <a:pt x="164261" y="93979"/>
                  </a:lnTo>
                  <a:lnTo>
                    <a:pt x="164261" y="93778"/>
                  </a:lnTo>
                  <a:lnTo>
                    <a:pt x="164462" y="93577"/>
                  </a:lnTo>
                  <a:lnTo>
                    <a:pt x="164261" y="93376"/>
                  </a:lnTo>
                  <a:lnTo>
                    <a:pt x="163659" y="93376"/>
                  </a:lnTo>
                  <a:lnTo>
                    <a:pt x="163659" y="93577"/>
                  </a:lnTo>
                  <a:lnTo>
                    <a:pt x="163659" y="93979"/>
                  </a:lnTo>
                  <a:lnTo>
                    <a:pt x="163860" y="94179"/>
                  </a:lnTo>
                  <a:lnTo>
                    <a:pt x="164261" y="94380"/>
                  </a:lnTo>
                  <a:lnTo>
                    <a:pt x="165065" y="94380"/>
                  </a:lnTo>
                  <a:lnTo>
                    <a:pt x="163860" y="94782"/>
                  </a:lnTo>
                  <a:lnTo>
                    <a:pt x="163257" y="94782"/>
                  </a:lnTo>
                  <a:lnTo>
                    <a:pt x="163056" y="94380"/>
                  </a:lnTo>
                  <a:lnTo>
                    <a:pt x="162856" y="93778"/>
                  </a:lnTo>
                  <a:lnTo>
                    <a:pt x="162655" y="92975"/>
                  </a:lnTo>
                  <a:lnTo>
                    <a:pt x="162856" y="92774"/>
                  </a:lnTo>
                  <a:lnTo>
                    <a:pt x="163458" y="92774"/>
                  </a:lnTo>
                  <a:lnTo>
                    <a:pt x="164061" y="92975"/>
                  </a:lnTo>
                  <a:lnTo>
                    <a:pt x="164663" y="93376"/>
                  </a:lnTo>
                  <a:lnTo>
                    <a:pt x="165065" y="93376"/>
                  </a:lnTo>
                  <a:lnTo>
                    <a:pt x="165065" y="92975"/>
                  </a:lnTo>
                  <a:lnTo>
                    <a:pt x="164864" y="92171"/>
                  </a:lnTo>
                  <a:lnTo>
                    <a:pt x="166671" y="92573"/>
                  </a:lnTo>
                  <a:lnTo>
                    <a:pt x="167273" y="92573"/>
                  </a:lnTo>
                  <a:lnTo>
                    <a:pt x="167273" y="92372"/>
                  </a:lnTo>
                  <a:lnTo>
                    <a:pt x="167073" y="91971"/>
                  </a:lnTo>
                  <a:lnTo>
                    <a:pt x="165868" y="92171"/>
                  </a:lnTo>
                  <a:lnTo>
                    <a:pt x="165667" y="92171"/>
                  </a:lnTo>
                  <a:lnTo>
                    <a:pt x="166470" y="91569"/>
                  </a:lnTo>
                  <a:lnTo>
                    <a:pt x="167675" y="90967"/>
                  </a:lnTo>
                  <a:lnTo>
                    <a:pt x="167876" y="90766"/>
                  </a:lnTo>
                  <a:lnTo>
                    <a:pt x="167073" y="90766"/>
                  </a:lnTo>
                  <a:lnTo>
                    <a:pt x="167474" y="90364"/>
                  </a:lnTo>
                  <a:lnTo>
                    <a:pt x="167876" y="90163"/>
                  </a:lnTo>
                  <a:close/>
                  <a:moveTo>
                    <a:pt x="134743" y="94782"/>
                  </a:moveTo>
                  <a:lnTo>
                    <a:pt x="134743" y="94983"/>
                  </a:lnTo>
                  <a:lnTo>
                    <a:pt x="134542" y="94782"/>
                  </a:lnTo>
                  <a:close/>
                  <a:moveTo>
                    <a:pt x="241773" y="94782"/>
                  </a:moveTo>
                  <a:lnTo>
                    <a:pt x="242175" y="94983"/>
                  </a:lnTo>
                  <a:lnTo>
                    <a:pt x="241572" y="94983"/>
                  </a:lnTo>
                  <a:lnTo>
                    <a:pt x="241572" y="94782"/>
                  </a:lnTo>
                  <a:close/>
                  <a:moveTo>
                    <a:pt x="242777" y="94380"/>
                  </a:moveTo>
                  <a:lnTo>
                    <a:pt x="243179" y="94782"/>
                  </a:lnTo>
                  <a:lnTo>
                    <a:pt x="243380" y="94782"/>
                  </a:lnTo>
                  <a:lnTo>
                    <a:pt x="243179" y="94983"/>
                  </a:lnTo>
                  <a:lnTo>
                    <a:pt x="242777" y="94782"/>
                  </a:lnTo>
                  <a:lnTo>
                    <a:pt x="242777" y="94581"/>
                  </a:lnTo>
                  <a:lnTo>
                    <a:pt x="242777" y="94380"/>
                  </a:lnTo>
                  <a:close/>
                  <a:moveTo>
                    <a:pt x="260448" y="94581"/>
                  </a:moveTo>
                  <a:lnTo>
                    <a:pt x="260448" y="94782"/>
                  </a:lnTo>
                  <a:lnTo>
                    <a:pt x="261051" y="94782"/>
                  </a:lnTo>
                  <a:lnTo>
                    <a:pt x="260850" y="94983"/>
                  </a:lnTo>
                  <a:lnTo>
                    <a:pt x="260448" y="94983"/>
                  </a:lnTo>
                  <a:lnTo>
                    <a:pt x="260248" y="94782"/>
                  </a:lnTo>
                  <a:lnTo>
                    <a:pt x="260448" y="94581"/>
                  </a:lnTo>
                  <a:close/>
                  <a:moveTo>
                    <a:pt x="231331" y="94983"/>
                  </a:moveTo>
                  <a:lnTo>
                    <a:pt x="231331" y="95183"/>
                  </a:lnTo>
                  <a:lnTo>
                    <a:pt x="230930" y="95183"/>
                  </a:lnTo>
                  <a:lnTo>
                    <a:pt x="231130" y="94983"/>
                  </a:lnTo>
                  <a:close/>
                  <a:moveTo>
                    <a:pt x="198198" y="94782"/>
                  </a:moveTo>
                  <a:lnTo>
                    <a:pt x="198198" y="94983"/>
                  </a:lnTo>
                  <a:lnTo>
                    <a:pt x="197997" y="95183"/>
                  </a:lnTo>
                  <a:lnTo>
                    <a:pt x="197796" y="95384"/>
                  </a:lnTo>
                  <a:lnTo>
                    <a:pt x="197395" y="95183"/>
                  </a:lnTo>
                  <a:lnTo>
                    <a:pt x="197595" y="94983"/>
                  </a:lnTo>
                  <a:lnTo>
                    <a:pt x="197796" y="94983"/>
                  </a:lnTo>
                  <a:lnTo>
                    <a:pt x="197997" y="94782"/>
                  </a:lnTo>
                  <a:close/>
                  <a:moveTo>
                    <a:pt x="254023" y="95183"/>
                  </a:moveTo>
                  <a:lnTo>
                    <a:pt x="254023" y="95384"/>
                  </a:lnTo>
                  <a:lnTo>
                    <a:pt x="253822" y="95183"/>
                  </a:lnTo>
                  <a:close/>
                  <a:moveTo>
                    <a:pt x="259645" y="94782"/>
                  </a:moveTo>
                  <a:lnTo>
                    <a:pt x="259846" y="95384"/>
                  </a:lnTo>
                  <a:lnTo>
                    <a:pt x="258842" y="95384"/>
                  </a:lnTo>
                  <a:lnTo>
                    <a:pt x="258842" y="94983"/>
                  </a:lnTo>
                  <a:lnTo>
                    <a:pt x="259043" y="94983"/>
                  </a:lnTo>
                  <a:lnTo>
                    <a:pt x="259645" y="94782"/>
                  </a:lnTo>
                  <a:close/>
                  <a:moveTo>
                    <a:pt x="164462" y="95183"/>
                  </a:moveTo>
                  <a:lnTo>
                    <a:pt x="164663" y="95384"/>
                  </a:lnTo>
                  <a:lnTo>
                    <a:pt x="164663" y="95585"/>
                  </a:lnTo>
                  <a:lnTo>
                    <a:pt x="164061" y="95585"/>
                  </a:lnTo>
                  <a:lnTo>
                    <a:pt x="164462" y="95183"/>
                  </a:lnTo>
                  <a:close/>
                  <a:moveTo>
                    <a:pt x="166069" y="95183"/>
                  </a:moveTo>
                  <a:lnTo>
                    <a:pt x="166470" y="95585"/>
                  </a:lnTo>
                  <a:lnTo>
                    <a:pt x="166671" y="95585"/>
                  </a:lnTo>
                  <a:lnTo>
                    <a:pt x="166470" y="95183"/>
                  </a:lnTo>
                  <a:close/>
                  <a:moveTo>
                    <a:pt x="176912" y="94581"/>
                  </a:moveTo>
                  <a:lnTo>
                    <a:pt x="177113" y="94782"/>
                  </a:lnTo>
                  <a:lnTo>
                    <a:pt x="176511" y="95183"/>
                  </a:lnTo>
                  <a:lnTo>
                    <a:pt x="175707" y="94782"/>
                  </a:lnTo>
                  <a:lnTo>
                    <a:pt x="175707" y="94983"/>
                  </a:lnTo>
                  <a:lnTo>
                    <a:pt x="175908" y="95384"/>
                  </a:lnTo>
                  <a:lnTo>
                    <a:pt x="175507" y="95384"/>
                  </a:lnTo>
                  <a:lnTo>
                    <a:pt x="174302" y="95585"/>
                  </a:lnTo>
                  <a:lnTo>
                    <a:pt x="173298" y="95384"/>
                  </a:lnTo>
                  <a:lnTo>
                    <a:pt x="173097" y="95183"/>
                  </a:lnTo>
                  <a:lnTo>
                    <a:pt x="173298" y="94983"/>
                  </a:lnTo>
                  <a:lnTo>
                    <a:pt x="173097" y="94782"/>
                  </a:lnTo>
                  <a:lnTo>
                    <a:pt x="173298" y="94581"/>
                  </a:lnTo>
                  <a:lnTo>
                    <a:pt x="176109" y="94581"/>
                  </a:lnTo>
                  <a:lnTo>
                    <a:pt x="176912" y="94782"/>
                  </a:lnTo>
                  <a:lnTo>
                    <a:pt x="176912" y="94581"/>
                  </a:lnTo>
                  <a:close/>
                  <a:moveTo>
                    <a:pt x="196190" y="94983"/>
                  </a:moveTo>
                  <a:lnTo>
                    <a:pt x="196190" y="95585"/>
                  </a:lnTo>
                  <a:lnTo>
                    <a:pt x="195387" y="95183"/>
                  </a:lnTo>
                  <a:lnTo>
                    <a:pt x="195186" y="95183"/>
                  </a:lnTo>
                  <a:lnTo>
                    <a:pt x="194784" y="94983"/>
                  </a:lnTo>
                  <a:close/>
                  <a:moveTo>
                    <a:pt x="199403" y="95183"/>
                  </a:moveTo>
                  <a:lnTo>
                    <a:pt x="199403" y="95585"/>
                  </a:lnTo>
                  <a:lnTo>
                    <a:pt x="199202" y="95585"/>
                  </a:lnTo>
                  <a:lnTo>
                    <a:pt x="199202" y="95384"/>
                  </a:lnTo>
                  <a:lnTo>
                    <a:pt x="199403" y="95183"/>
                  </a:lnTo>
                  <a:close/>
                  <a:moveTo>
                    <a:pt x="231934" y="95384"/>
                  </a:moveTo>
                  <a:lnTo>
                    <a:pt x="231934" y="95585"/>
                  </a:lnTo>
                  <a:lnTo>
                    <a:pt x="231733" y="95585"/>
                  </a:lnTo>
                  <a:lnTo>
                    <a:pt x="231733" y="95384"/>
                  </a:lnTo>
                  <a:close/>
                  <a:moveTo>
                    <a:pt x="244585" y="95183"/>
                  </a:moveTo>
                  <a:lnTo>
                    <a:pt x="244986" y="95384"/>
                  </a:lnTo>
                  <a:lnTo>
                    <a:pt x="244986" y="95585"/>
                  </a:lnTo>
                  <a:lnTo>
                    <a:pt x="244585" y="95585"/>
                  </a:lnTo>
                  <a:lnTo>
                    <a:pt x="244785" y="95384"/>
                  </a:lnTo>
                  <a:lnTo>
                    <a:pt x="244585" y="95183"/>
                  </a:lnTo>
                  <a:close/>
                  <a:moveTo>
                    <a:pt x="247597" y="95183"/>
                  </a:moveTo>
                  <a:lnTo>
                    <a:pt x="247597" y="95384"/>
                  </a:lnTo>
                  <a:lnTo>
                    <a:pt x="246994" y="95585"/>
                  </a:lnTo>
                  <a:lnTo>
                    <a:pt x="246994" y="95183"/>
                  </a:lnTo>
                  <a:close/>
                  <a:moveTo>
                    <a:pt x="257838" y="95183"/>
                  </a:moveTo>
                  <a:lnTo>
                    <a:pt x="258440" y="95384"/>
                  </a:lnTo>
                  <a:lnTo>
                    <a:pt x="258240" y="95585"/>
                  </a:lnTo>
                  <a:lnTo>
                    <a:pt x="258039" y="95585"/>
                  </a:lnTo>
                  <a:lnTo>
                    <a:pt x="257838" y="95384"/>
                  </a:lnTo>
                  <a:lnTo>
                    <a:pt x="257838" y="95183"/>
                  </a:lnTo>
                  <a:close/>
                  <a:moveTo>
                    <a:pt x="173097" y="95384"/>
                  </a:moveTo>
                  <a:lnTo>
                    <a:pt x="173097" y="95585"/>
                  </a:lnTo>
                  <a:lnTo>
                    <a:pt x="172896" y="95786"/>
                  </a:lnTo>
                  <a:lnTo>
                    <a:pt x="172695" y="95786"/>
                  </a:lnTo>
                  <a:lnTo>
                    <a:pt x="172695" y="95585"/>
                  </a:lnTo>
                  <a:lnTo>
                    <a:pt x="172695" y="95384"/>
                  </a:lnTo>
                  <a:close/>
                  <a:moveTo>
                    <a:pt x="193579" y="95585"/>
                  </a:moveTo>
                  <a:lnTo>
                    <a:pt x="193780" y="95786"/>
                  </a:lnTo>
                  <a:lnTo>
                    <a:pt x="192977" y="95786"/>
                  </a:lnTo>
                  <a:lnTo>
                    <a:pt x="192977" y="95585"/>
                  </a:lnTo>
                  <a:close/>
                  <a:moveTo>
                    <a:pt x="200005" y="95384"/>
                  </a:moveTo>
                  <a:lnTo>
                    <a:pt x="200407" y="95585"/>
                  </a:lnTo>
                  <a:lnTo>
                    <a:pt x="200206" y="95585"/>
                  </a:lnTo>
                  <a:lnTo>
                    <a:pt x="200206" y="95786"/>
                  </a:lnTo>
                  <a:lnTo>
                    <a:pt x="199804" y="95585"/>
                  </a:lnTo>
                  <a:lnTo>
                    <a:pt x="200005" y="95384"/>
                  </a:lnTo>
                  <a:close/>
                  <a:moveTo>
                    <a:pt x="221291" y="95384"/>
                  </a:moveTo>
                  <a:lnTo>
                    <a:pt x="221692" y="95585"/>
                  </a:lnTo>
                  <a:lnTo>
                    <a:pt x="221492" y="95786"/>
                  </a:lnTo>
                  <a:lnTo>
                    <a:pt x="221291" y="95585"/>
                  </a:lnTo>
                  <a:lnTo>
                    <a:pt x="221291" y="95384"/>
                  </a:lnTo>
                  <a:close/>
                  <a:moveTo>
                    <a:pt x="232737" y="95384"/>
                  </a:moveTo>
                  <a:lnTo>
                    <a:pt x="232335" y="95786"/>
                  </a:lnTo>
                  <a:lnTo>
                    <a:pt x="232335" y="95585"/>
                  </a:lnTo>
                  <a:lnTo>
                    <a:pt x="232737" y="95384"/>
                  </a:lnTo>
                  <a:close/>
                  <a:moveTo>
                    <a:pt x="256231" y="95585"/>
                  </a:moveTo>
                  <a:lnTo>
                    <a:pt x="256633" y="95786"/>
                  </a:lnTo>
                  <a:lnTo>
                    <a:pt x="255830" y="95786"/>
                  </a:lnTo>
                  <a:lnTo>
                    <a:pt x="255830" y="95585"/>
                  </a:lnTo>
                  <a:close/>
                  <a:moveTo>
                    <a:pt x="174101" y="95585"/>
                  </a:moveTo>
                  <a:lnTo>
                    <a:pt x="173699" y="95987"/>
                  </a:lnTo>
                  <a:lnTo>
                    <a:pt x="173498" y="95786"/>
                  </a:lnTo>
                  <a:lnTo>
                    <a:pt x="174101" y="95585"/>
                  </a:lnTo>
                  <a:close/>
                  <a:moveTo>
                    <a:pt x="219684" y="95786"/>
                  </a:moveTo>
                  <a:lnTo>
                    <a:pt x="219885" y="95987"/>
                  </a:lnTo>
                  <a:lnTo>
                    <a:pt x="219082" y="95987"/>
                  </a:lnTo>
                  <a:lnTo>
                    <a:pt x="219484" y="95786"/>
                  </a:lnTo>
                  <a:close/>
                  <a:moveTo>
                    <a:pt x="163659" y="95987"/>
                  </a:moveTo>
                  <a:lnTo>
                    <a:pt x="164061" y="96187"/>
                  </a:lnTo>
                  <a:lnTo>
                    <a:pt x="163056" y="96187"/>
                  </a:lnTo>
                  <a:lnTo>
                    <a:pt x="162856" y="95987"/>
                  </a:lnTo>
                  <a:close/>
                  <a:moveTo>
                    <a:pt x="220889" y="95987"/>
                  </a:moveTo>
                  <a:lnTo>
                    <a:pt x="220889" y="96187"/>
                  </a:lnTo>
                  <a:lnTo>
                    <a:pt x="220688" y="95987"/>
                  </a:lnTo>
                  <a:close/>
                  <a:moveTo>
                    <a:pt x="247998" y="95987"/>
                  </a:moveTo>
                  <a:lnTo>
                    <a:pt x="247998" y="96187"/>
                  </a:lnTo>
                  <a:lnTo>
                    <a:pt x="247797" y="96187"/>
                  </a:lnTo>
                  <a:lnTo>
                    <a:pt x="247797" y="95987"/>
                  </a:lnTo>
                  <a:close/>
                  <a:moveTo>
                    <a:pt x="251211" y="95987"/>
                  </a:moveTo>
                  <a:lnTo>
                    <a:pt x="251613" y="96187"/>
                  </a:lnTo>
                  <a:lnTo>
                    <a:pt x="251010" y="96187"/>
                  </a:lnTo>
                  <a:lnTo>
                    <a:pt x="251010" y="95987"/>
                  </a:lnTo>
                  <a:close/>
                  <a:moveTo>
                    <a:pt x="254424" y="95786"/>
                  </a:moveTo>
                  <a:lnTo>
                    <a:pt x="255027" y="95987"/>
                  </a:lnTo>
                  <a:lnTo>
                    <a:pt x="255027" y="96187"/>
                  </a:lnTo>
                  <a:lnTo>
                    <a:pt x="254625" y="96187"/>
                  </a:lnTo>
                  <a:lnTo>
                    <a:pt x="254625" y="95987"/>
                  </a:lnTo>
                  <a:lnTo>
                    <a:pt x="254424" y="95786"/>
                  </a:lnTo>
                  <a:close/>
                  <a:moveTo>
                    <a:pt x="245187" y="95786"/>
                  </a:moveTo>
                  <a:lnTo>
                    <a:pt x="245589" y="95987"/>
                  </a:lnTo>
                  <a:lnTo>
                    <a:pt x="245789" y="96388"/>
                  </a:lnTo>
                  <a:lnTo>
                    <a:pt x="245789" y="96388"/>
                  </a:lnTo>
                  <a:lnTo>
                    <a:pt x="244986" y="96187"/>
                  </a:lnTo>
                  <a:lnTo>
                    <a:pt x="244785" y="95987"/>
                  </a:lnTo>
                  <a:lnTo>
                    <a:pt x="245187" y="95786"/>
                  </a:lnTo>
                  <a:close/>
                  <a:moveTo>
                    <a:pt x="165667" y="95786"/>
                  </a:moveTo>
                  <a:lnTo>
                    <a:pt x="165466" y="96388"/>
                  </a:lnTo>
                  <a:lnTo>
                    <a:pt x="165065" y="96388"/>
                  </a:lnTo>
                  <a:lnTo>
                    <a:pt x="165065" y="96187"/>
                  </a:lnTo>
                  <a:lnTo>
                    <a:pt x="165667" y="95786"/>
                  </a:lnTo>
                  <a:close/>
                  <a:moveTo>
                    <a:pt x="172695" y="96187"/>
                  </a:moveTo>
                  <a:lnTo>
                    <a:pt x="172695" y="96388"/>
                  </a:lnTo>
                  <a:lnTo>
                    <a:pt x="172494" y="96388"/>
                  </a:lnTo>
                  <a:lnTo>
                    <a:pt x="172494" y="96187"/>
                  </a:lnTo>
                  <a:close/>
                  <a:moveTo>
                    <a:pt x="221492" y="95987"/>
                  </a:moveTo>
                  <a:lnTo>
                    <a:pt x="221692" y="96187"/>
                  </a:lnTo>
                  <a:lnTo>
                    <a:pt x="221492" y="96388"/>
                  </a:lnTo>
                  <a:lnTo>
                    <a:pt x="221492" y="95987"/>
                  </a:lnTo>
                  <a:close/>
                  <a:moveTo>
                    <a:pt x="187555" y="96388"/>
                  </a:moveTo>
                  <a:lnTo>
                    <a:pt x="187555" y="96589"/>
                  </a:lnTo>
                  <a:lnTo>
                    <a:pt x="186953" y="96388"/>
                  </a:lnTo>
                  <a:close/>
                  <a:moveTo>
                    <a:pt x="192174" y="95585"/>
                  </a:moveTo>
                  <a:lnTo>
                    <a:pt x="192374" y="95786"/>
                  </a:lnTo>
                  <a:lnTo>
                    <a:pt x="192776" y="95987"/>
                  </a:lnTo>
                  <a:lnTo>
                    <a:pt x="192776" y="96187"/>
                  </a:lnTo>
                  <a:lnTo>
                    <a:pt x="192575" y="96589"/>
                  </a:lnTo>
                  <a:lnTo>
                    <a:pt x="192575" y="96187"/>
                  </a:lnTo>
                  <a:lnTo>
                    <a:pt x="191973" y="96187"/>
                  </a:lnTo>
                  <a:lnTo>
                    <a:pt x="191772" y="95987"/>
                  </a:lnTo>
                  <a:lnTo>
                    <a:pt x="192174" y="95987"/>
                  </a:lnTo>
                  <a:lnTo>
                    <a:pt x="191973" y="95786"/>
                  </a:lnTo>
                  <a:lnTo>
                    <a:pt x="192174" y="95585"/>
                  </a:lnTo>
                  <a:close/>
                  <a:moveTo>
                    <a:pt x="197395" y="96187"/>
                  </a:moveTo>
                  <a:lnTo>
                    <a:pt x="196993" y="96589"/>
                  </a:lnTo>
                  <a:lnTo>
                    <a:pt x="196792" y="96388"/>
                  </a:lnTo>
                  <a:lnTo>
                    <a:pt x="196993" y="96187"/>
                  </a:lnTo>
                  <a:close/>
                  <a:moveTo>
                    <a:pt x="236753" y="96187"/>
                  </a:moveTo>
                  <a:lnTo>
                    <a:pt x="236954" y="96388"/>
                  </a:lnTo>
                  <a:lnTo>
                    <a:pt x="236954" y="96589"/>
                  </a:lnTo>
                  <a:lnTo>
                    <a:pt x="236552" y="96589"/>
                  </a:lnTo>
                  <a:lnTo>
                    <a:pt x="236552" y="96388"/>
                  </a:lnTo>
                  <a:lnTo>
                    <a:pt x="236552" y="96187"/>
                  </a:lnTo>
                  <a:close/>
                  <a:moveTo>
                    <a:pt x="244785" y="96187"/>
                  </a:moveTo>
                  <a:lnTo>
                    <a:pt x="245187" y="96388"/>
                  </a:lnTo>
                  <a:lnTo>
                    <a:pt x="244585" y="96388"/>
                  </a:lnTo>
                  <a:lnTo>
                    <a:pt x="244384" y="96589"/>
                  </a:lnTo>
                  <a:lnTo>
                    <a:pt x="244384" y="96388"/>
                  </a:lnTo>
                  <a:lnTo>
                    <a:pt x="243982" y="96388"/>
                  </a:lnTo>
                  <a:lnTo>
                    <a:pt x="244183" y="96187"/>
                  </a:lnTo>
                  <a:close/>
                  <a:moveTo>
                    <a:pt x="251814" y="96187"/>
                  </a:moveTo>
                  <a:lnTo>
                    <a:pt x="252215" y="96388"/>
                  </a:lnTo>
                  <a:lnTo>
                    <a:pt x="252215" y="96589"/>
                  </a:lnTo>
                  <a:lnTo>
                    <a:pt x="252014" y="96388"/>
                  </a:lnTo>
                  <a:lnTo>
                    <a:pt x="251814" y="96187"/>
                  </a:lnTo>
                  <a:close/>
                  <a:moveTo>
                    <a:pt x="198399" y="95183"/>
                  </a:moveTo>
                  <a:lnTo>
                    <a:pt x="198600" y="95384"/>
                  </a:lnTo>
                  <a:lnTo>
                    <a:pt x="198800" y="95585"/>
                  </a:lnTo>
                  <a:lnTo>
                    <a:pt x="199001" y="95987"/>
                  </a:lnTo>
                  <a:lnTo>
                    <a:pt x="199001" y="96388"/>
                  </a:lnTo>
                  <a:lnTo>
                    <a:pt x="199202" y="95987"/>
                  </a:lnTo>
                  <a:lnTo>
                    <a:pt x="199202" y="96187"/>
                  </a:lnTo>
                  <a:lnTo>
                    <a:pt x="199804" y="96187"/>
                  </a:lnTo>
                  <a:lnTo>
                    <a:pt x="199604" y="96589"/>
                  </a:lnTo>
                  <a:lnTo>
                    <a:pt x="199403" y="96790"/>
                  </a:lnTo>
                  <a:lnTo>
                    <a:pt x="199202" y="96790"/>
                  </a:lnTo>
                  <a:lnTo>
                    <a:pt x="198800" y="96388"/>
                  </a:lnTo>
                  <a:lnTo>
                    <a:pt x="198600" y="96187"/>
                  </a:lnTo>
                  <a:lnTo>
                    <a:pt x="198198" y="95987"/>
                  </a:lnTo>
                  <a:lnTo>
                    <a:pt x="196792" y="95987"/>
                  </a:lnTo>
                  <a:lnTo>
                    <a:pt x="196792" y="95786"/>
                  </a:lnTo>
                  <a:lnTo>
                    <a:pt x="196993" y="95786"/>
                  </a:lnTo>
                  <a:lnTo>
                    <a:pt x="197395" y="95585"/>
                  </a:lnTo>
                  <a:lnTo>
                    <a:pt x="197997" y="95585"/>
                  </a:lnTo>
                  <a:lnTo>
                    <a:pt x="198399" y="95384"/>
                  </a:lnTo>
                  <a:lnTo>
                    <a:pt x="198399" y="95183"/>
                  </a:lnTo>
                  <a:close/>
                  <a:moveTo>
                    <a:pt x="200808" y="96388"/>
                  </a:moveTo>
                  <a:lnTo>
                    <a:pt x="201210" y="96790"/>
                  </a:lnTo>
                  <a:lnTo>
                    <a:pt x="200808" y="96790"/>
                  </a:lnTo>
                  <a:lnTo>
                    <a:pt x="200808" y="96388"/>
                  </a:lnTo>
                  <a:close/>
                  <a:moveTo>
                    <a:pt x="202616" y="96187"/>
                  </a:moveTo>
                  <a:lnTo>
                    <a:pt x="203218" y="96388"/>
                  </a:lnTo>
                  <a:lnTo>
                    <a:pt x="202616" y="96589"/>
                  </a:lnTo>
                  <a:lnTo>
                    <a:pt x="202013" y="96790"/>
                  </a:lnTo>
                  <a:lnTo>
                    <a:pt x="201812" y="96790"/>
                  </a:lnTo>
                  <a:lnTo>
                    <a:pt x="202415" y="96589"/>
                  </a:lnTo>
                  <a:lnTo>
                    <a:pt x="202415" y="96187"/>
                  </a:lnTo>
                  <a:close/>
                  <a:moveTo>
                    <a:pt x="203419" y="96388"/>
                  </a:moveTo>
                  <a:lnTo>
                    <a:pt x="203821" y="96589"/>
                  </a:lnTo>
                  <a:lnTo>
                    <a:pt x="203620" y="96790"/>
                  </a:lnTo>
                  <a:lnTo>
                    <a:pt x="203218" y="96790"/>
                  </a:lnTo>
                  <a:lnTo>
                    <a:pt x="203218" y="96589"/>
                  </a:lnTo>
                  <a:lnTo>
                    <a:pt x="203419" y="96589"/>
                  </a:lnTo>
                  <a:lnTo>
                    <a:pt x="203419" y="96388"/>
                  </a:lnTo>
                  <a:close/>
                  <a:moveTo>
                    <a:pt x="237355" y="96388"/>
                  </a:moveTo>
                  <a:lnTo>
                    <a:pt x="237556" y="96589"/>
                  </a:lnTo>
                  <a:lnTo>
                    <a:pt x="237355" y="96790"/>
                  </a:lnTo>
                  <a:lnTo>
                    <a:pt x="237155" y="96589"/>
                  </a:lnTo>
                  <a:lnTo>
                    <a:pt x="237355" y="96388"/>
                  </a:lnTo>
                  <a:close/>
                  <a:moveTo>
                    <a:pt x="163659" y="96790"/>
                  </a:moveTo>
                  <a:lnTo>
                    <a:pt x="163860" y="96991"/>
                  </a:lnTo>
                  <a:lnTo>
                    <a:pt x="163056" y="96991"/>
                  </a:lnTo>
                  <a:lnTo>
                    <a:pt x="163056" y="96790"/>
                  </a:lnTo>
                  <a:close/>
                  <a:moveTo>
                    <a:pt x="202616" y="96790"/>
                  </a:moveTo>
                  <a:lnTo>
                    <a:pt x="202616" y="96991"/>
                  </a:lnTo>
                  <a:lnTo>
                    <a:pt x="202415" y="96991"/>
                  </a:lnTo>
                  <a:lnTo>
                    <a:pt x="202415" y="96790"/>
                  </a:lnTo>
                  <a:close/>
                  <a:moveTo>
                    <a:pt x="219885" y="96388"/>
                  </a:moveTo>
                  <a:lnTo>
                    <a:pt x="219885" y="96589"/>
                  </a:lnTo>
                  <a:lnTo>
                    <a:pt x="220488" y="96589"/>
                  </a:lnTo>
                  <a:lnTo>
                    <a:pt x="219885" y="96790"/>
                  </a:lnTo>
                  <a:lnTo>
                    <a:pt x="219484" y="96991"/>
                  </a:lnTo>
                  <a:lnTo>
                    <a:pt x="219484" y="96790"/>
                  </a:lnTo>
                  <a:lnTo>
                    <a:pt x="219484" y="96589"/>
                  </a:lnTo>
                  <a:lnTo>
                    <a:pt x="219684" y="96388"/>
                  </a:lnTo>
                  <a:close/>
                  <a:moveTo>
                    <a:pt x="236351" y="96790"/>
                  </a:moveTo>
                  <a:lnTo>
                    <a:pt x="236552" y="96991"/>
                  </a:lnTo>
                  <a:lnTo>
                    <a:pt x="236351" y="96991"/>
                  </a:lnTo>
                  <a:lnTo>
                    <a:pt x="236351" y="96790"/>
                  </a:lnTo>
                  <a:close/>
                  <a:moveTo>
                    <a:pt x="191170" y="96991"/>
                  </a:moveTo>
                  <a:lnTo>
                    <a:pt x="191772" y="97192"/>
                  </a:lnTo>
                  <a:lnTo>
                    <a:pt x="190969" y="96991"/>
                  </a:lnTo>
                  <a:close/>
                  <a:moveTo>
                    <a:pt x="197796" y="96991"/>
                  </a:moveTo>
                  <a:lnTo>
                    <a:pt x="198399" y="97192"/>
                  </a:lnTo>
                  <a:lnTo>
                    <a:pt x="197997" y="97192"/>
                  </a:lnTo>
                  <a:lnTo>
                    <a:pt x="197796" y="96991"/>
                  </a:lnTo>
                  <a:close/>
                  <a:moveTo>
                    <a:pt x="204825" y="96991"/>
                  </a:moveTo>
                  <a:lnTo>
                    <a:pt x="204825" y="97192"/>
                  </a:lnTo>
                  <a:lnTo>
                    <a:pt x="204624" y="97192"/>
                  </a:lnTo>
                  <a:lnTo>
                    <a:pt x="204624" y="96991"/>
                  </a:lnTo>
                  <a:close/>
                  <a:moveTo>
                    <a:pt x="237556" y="96991"/>
                  </a:moveTo>
                  <a:lnTo>
                    <a:pt x="237355" y="97192"/>
                  </a:lnTo>
                  <a:lnTo>
                    <a:pt x="237155" y="96991"/>
                  </a:lnTo>
                  <a:close/>
                  <a:moveTo>
                    <a:pt x="166269" y="96991"/>
                  </a:moveTo>
                  <a:lnTo>
                    <a:pt x="166269" y="97392"/>
                  </a:lnTo>
                  <a:lnTo>
                    <a:pt x="166069" y="97392"/>
                  </a:lnTo>
                  <a:lnTo>
                    <a:pt x="165868" y="97192"/>
                  </a:lnTo>
                  <a:lnTo>
                    <a:pt x="166069" y="97192"/>
                  </a:lnTo>
                  <a:lnTo>
                    <a:pt x="166269" y="96991"/>
                  </a:lnTo>
                  <a:close/>
                  <a:moveTo>
                    <a:pt x="179924" y="97192"/>
                  </a:moveTo>
                  <a:lnTo>
                    <a:pt x="180125" y="97392"/>
                  </a:lnTo>
                  <a:lnTo>
                    <a:pt x="179523" y="97392"/>
                  </a:lnTo>
                  <a:lnTo>
                    <a:pt x="179924" y="97192"/>
                  </a:lnTo>
                  <a:close/>
                  <a:moveTo>
                    <a:pt x="199804" y="97192"/>
                  </a:moveTo>
                  <a:lnTo>
                    <a:pt x="200005" y="97392"/>
                  </a:lnTo>
                  <a:lnTo>
                    <a:pt x="199604" y="97392"/>
                  </a:lnTo>
                  <a:lnTo>
                    <a:pt x="199202" y="97192"/>
                  </a:lnTo>
                  <a:close/>
                  <a:moveTo>
                    <a:pt x="201009" y="96991"/>
                  </a:moveTo>
                  <a:lnTo>
                    <a:pt x="200808" y="97192"/>
                  </a:lnTo>
                  <a:lnTo>
                    <a:pt x="200407" y="97392"/>
                  </a:lnTo>
                  <a:lnTo>
                    <a:pt x="200407" y="96991"/>
                  </a:lnTo>
                  <a:close/>
                  <a:moveTo>
                    <a:pt x="206230" y="97192"/>
                  </a:moveTo>
                  <a:lnTo>
                    <a:pt x="206029" y="97392"/>
                  </a:lnTo>
                  <a:lnTo>
                    <a:pt x="205829" y="97192"/>
                  </a:lnTo>
                  <a:close/>
                  <a:moveTo>
                    <a:pt x="219885" y="97192"/>
                  </a:moveTo>
                  <a:lnTo>
                    <a:pt x="219484" y="97392"/>
                  </a:lnTo>
                  <a:lnTo>
                    <a:pt x="219283" y="97392"/>
                  </a:lnTo>
                  <a:lnTo>
                    <a:pt x="219283" y="97192"/>
                  </a:lnTo>
                  <a:close/>
                  <a:moveTo>
                    <a:pt x="247195" y="96991"/>
                  </a:moveTo>
                  <a:lnTo>
                    <a:pt x="247195" y="97192"/>
                  </a:lnTo>
                  <a:lnTo>
                    <a:pt x="246994" y="97392"/>
                  </a:lnTo>
                  <a:lnTo>
                    <a:pt x="246793" y="97392"/>
                  </a:lnTo>
                  <a:lnTo>
                    <a:pt x="246593" y="97192"/>
                  </a:lnTo>
                  <a:lnTo>
                    <a:pt x="246793" y="97192"/>
                  </a:lnTo>
                  <a:lnTo>
                    <a:pt x="246994" y="96991"/>
                  </a:lnTo>
                  <a:close/>
                  <a:moveTo>
                    <a:pt x="248802" y="96790"/>
                  </a:moveTo>
                  <a:lnTo>
                    <a:pt x="249203" y="96991"/>
                  </a:lnTo>
                  <a:lnTo>
                    <a:pt x="249002" y="97392"/>
                  </a:lnTo>
                  <a:lnTo>
                    <a:pt x="248802" y="97192"/>
                  </a:lnTo>
                  <a:lnTo>
                    <a:pt x="248802" y="96991"/>
                  </a:lnTo>
                  <a:lnTo>
                    <a:pt x="248802" y="96790"/>
                  </a:lnTo>
                  <a:close/>
                  <a:moveTo>
                    <a:pt x="180527" y="97392"/>
                  </a:moveTo>
                  <a:lnTo>
                    <a:pt x="180728" y="97593"/>
                  </a:lnTo>
                  <a:lnTo>
                    <a:pt x="180527" y="97593"/>
                  </a:lnTo>
                  <a:lnTo>
                    <a:pt x="180527" y="97392"/>
                  </a:lnTo>
                  <a:close/>
                  <a:moveTo>
                    <a:pt x="187555" y="97392"/>
                  </a:moveTo>
                  <a:lnTo>
                    <a:pt x="187555" y="97593"/>
                  </a:lnTo>
                  <a:lnTo>
                    <a:pt x="187153" y="97392"/>
                  </a:lnTo>
                  <a:close/>
                  <a:moveTo>
                    <a:pt x="188559" y="97593"/>
                  </a:moveTo>
                  <a:lnTo>
                    <a:pt x="188358" y="97794"/>
                  </a:lnTo>
                  <a:lnTo>
                    <a:pt x="188358" y="97593"/>
                  </a:lnTo>
                  <a:close/>
                  <a:moveTo>
                    <a:pt x="204624" y="97593"/>
                  </a:moveTo>
                  <a:lnTo>
                    <a:pt x="204624" y="97794"/>
                  </a:lnTo>
                  <a:lnTo>
                    <a:pt x="204222" y="97794"/>
                  </a:lnTo>
                  <a:lnTo>
                    <a:pt x="203620" y="97593"/>
                  </a:lnTo>
                  <a:close/>
                  <a:moveTo>
                    <a:pt x="217877" y="97392"/>
                  </a:moveTo>
                  <a:lnTo>
                    <a:pt x="218279" y="97593"/>
                  </a:lnTo>
                  <a:lnTo>
                    <a:pt x="217877" y="97794"/>
                  </a:lnTo>
                  <a:lnTo>
                    <a:pt x="217877" y="97392"/>
                  </a:lnTo>
                  <a:close/>
                  <a:moveTo>
                    <a:pt x="251613" y="97392"/>
                  </a:moveTo>
                  <a:lnTo>
                    <a:pt x="252014" y="97593"/>
                  </a:lnTo>
                  <a:lnTo>
                    <a:pt x="252014" y="97794"/>
                  </a:lnTo>
                  <a:lnTo>
                    <a:pt x="251814" y="97794"/>
                  </a:lnTo>
                  <a:lnTo>
                    <a:pt x="251412" y="97593"/>
                  </a:lnTo>
                  <a:lnTo>
                    <a:pt x="251613" y="97392"/>
                  </a:lnTo>
                  <a:close/>
                  <a:moveTo>
                    <a:pt x="256432" y="97593"/>
                  </a:moveTo>
                  <a:lnTo>
                    <a:pt x="256432" y="97794"/>
                  </a:lnTo>
                  <a:lnTo>
                    <a:pt x="256031" y="97593"/>
                  </a:lnTo>
                  <a:close/>
                  <a:moveTo>
                    <a:pt x="191571" y="97794"/>
                  </a:moveTo>
                  <a:lnTo>
                    <a:pt x="191772" y="97995"/>
                  </a:lnTo>
                  <a:lnTo>
                    <a:pt x="191170" y="97995"/>
                  </a:lnTo>
                  <a:lnTo>
                    <a:pt x="191571" y="97794"/>
                  </a:lnTo>
                  <a:close/>
                  <a:moveTo>
                    <a:pt x="196993" y="97593"/>
                  </a:moveTo>
                  <a:lnTo>
                    <a:pt x="196993" y="97995"/>
                  </a:lnTo>
                  <a:lnTo>
                    <a:pt x="196591" y="97593"/>
                  </a:lnTo>
                  <a:close/>
                  <a:moveTo>
                    <a:pt x="202415" y="97192"/>
                  </a:moveTo>
                  <a:lnTo>
                    <a:pt x="202616" y="97392"/>
                  </a:lnTo>
                  <a:lnTo>
                    <a:pt x="203017" y="97392"/>
                  </a:lnTo>
                  <a:lnTo>
                    <a:pt x="202816" y="97593"/>
                  </a:lnTo>
                  <a:lnTo>
                    <a:pt x="202616" y="97794"/>
                  </a:lnTo>
                  <a:lnTo>
                    <a:pt x="203017" y="97794"/>
                  </a:lnTo>
                  <a:lnTo>
                    <a:pt x="203017" y="97995"/>
                  </a:lnTo>
                  <a:lnTo>
                    <a:pt x="202616" y="97995"/>
                  </a:lnTo>
                  <a:lnTo>
                    <a:pt x="202616" y="97794"/>
                  </a:lnTo>
                  <a:lnTo>
                    <a:pt x="202214" y="97593"/>
                  </a:lnTo>
                  <a:lnTo>
                    <a:pt x="202214" y="97392"/>
                  </a:lnTo>
                  <a:lnTo>
                    <a:pt x="202415" y="97192"/>
                  </a:lnTo>
                  <a:close/>
                  <a:moveTo>
                    <a:pt x="205226" y="97794"/>
                  </a:moveTo>
                  <a:lnTo>
                    <a:pt x="205226" y="97995"/>
                  </a:lnTo>
                  <a:lnTo>
                    <a:pt x="205025" y="97995"/>
                  </a:lnTo>
                  <a:lnTo>
                    <a:pt x="205025" y="97794"/>
                  </a:lnTo>
                  <a:close/>
                  <a:moveTo>
                    <a:pt x="222496" y="97392"/>
                  </a:moveTo>
                  <a:lnTo>
                    <a:pt x="222094" y="97593"/>
                  </a:lnTo>
                  <a:lnTo>
                    <a:pt x="222094" y="97995"/>
                  </a:lnTo>
                  <a:lnTo>
                    <a:pt x="221692" y="97995"/>
                  </a:lnTo>
                  <a:lnTo>
                    <a:pt x="220688" y="97593"/>
                  </a:lnTo>
                  <a:lnTo>
                    <a:pt x="222094" y="97392"/>
                  </a:lnTo>
                  <a:close/>
                  <a:moveTo>
                    <a:pt x="250609" y="96991"/>
                  </a:moveTo>
                  <a:lnTo>
                    <a:pt x="251010" y="97392"/>
                  </a:lnTo>
                  <a:lnTo>
                    <a:pt x="251211" y="97593"/>
                  </a:lnTo>
                  <a:lnTo>
                    <a:pt x="251211" y="97794"/>
                  </a:lnTo>
                  <a:lnTo>
                    <a:pt x="251010" y="97995"/>
                  </a:lnTo>
                  <a:lnTo>
                    <a:pt x="250408" y="97995"/>
                  </a:lnTo>
                  <a:lnTo>
                    <a:pt x="250810" y="97593"/>
                  </a:lnTo>
                  <a:lnTo>
                    <a:pt x="250408" y="97593"/>
                  </a:lnTo>
                  <a:lnTo>
                    <a:pt x="250408" y="97192"/>
                  </a:lnTo>
                  <a:lnTo>
                    <a:pt x="250609" y="96991"/>
                  </a:lnTo>
                  <a:close/>
                  <a:moveTo>
                    <a:pt x="254223" y="97593"/>
                  </a:moveTo>
                  <a:lnTo>
                    <a:pt x="254223" y="97995"/>
                  </a:lnTo>
                  <a:lnTo>
                    <a:pt x="254023" y="97794"/>
                  </a:lnTo>
                  <a:lnTo>
                    <a:pt x="254023" y="97593"/>
                  </a:lnTo>
                  <a:close/>
                  <a:moveTo>
                    <a:pt x="184543" y="97995"/>
                  </a:moveTo>
                  <a:lnTo>
                    <a:pt x="184543" y="98196"/>
                  </a:lnTo>
                  <a:lnTo>
                    <a:pt x="184342" y="98196"/>
                  </a:lnTo>
                  <a:lnTo>
                    <a:pt x="184543" y="97995"/>
                  </a:lnTo>
                  <a:close/>
                  <a:moveTo>
                    <a:pt x="197796" y="97995"/>
                  </a:moveTo>
                  <a:lnTo>
                    <a:pt x="197595" y="98196"/>
                  </a:lnTo>
                  <a:lnTo>
                    <a:pt x="197194" y="98196"/>
                  </a:lnTo>
                  <a:lnTo>
                    <a:pt x="197796" y="97995"/>
                  </a:lnTo>
                  <a:close/>
                  <a:moveTo>
                    <a:pt x="205829" y="97593"/>
                  </a:moveTo>
                  <a:lnTo>
                    <a:pt x="206431" y="97794"/>
                  </a:lnTo>
                  <a:lnTo>
                    <a:pt x="206632" y="97794"/>
                  </a:lnTo>
                  <a:lnTo>
                    <a:pt x="206431" y="97995"/>
                  </a:lnTo>
                  <a:lnTo>
                    <a:pt x="205829" y="97794"/>
                  </a:lnTo>
                  <a:lnTo>
                    <a:pt x="205829" y="98196"/>
                  </a:lnTo>
                  <a:lnTo>
                    <a:pt x="205628" y="98196"/>
                  </a:lnTo>
                  <a:lnTo>
                    <a:pt x="205628" y="97995"/>
                  </a:lnTo>
                  <a:lnTo>
                    <a:pt x="205829" y="97593"/>
                  </a:lnTo>
                  <a:close/>
                  <a:moveTo>
                    <a:pt x="216873" y="97392"/>
                  </a:moveTo>
                  <a:lnTo>
                    <a:pt x="216471" y="98196"/>
                  </a:lnTo>
                  <a:lnTo>
                    <a:pt x="216271" y="98196"/>
                  </a:lnTo>
                  <a:lnTo>
                    <a:pt x="215869" y="97794"/>
                  </a:lnTo>
                  <a:lnTo>
                    <a:pt x="216271" y="97593"/>
                  </a:lnTo>
                  <a:lnTo>
                    <a:pt x="216672" y="97392"/>
                  </a:lnTo>
                  <a:close/>
                  <a:moveTo>
                    <a:pt x="242978" y="97794"/>
                  </a:moveTo>
                  <a:lnTo>
                    <a:pt x="243179" y="98196"/>
                  </a:lnTo>
                  <a:lnTo>
                    <a:pt x="242777" y="97995"/>
                  </a:lnTo>
                  <a:lnTo>
                    <a:pt x="242978" y="97794"/>
                  </a:lnTo>
                  <a:close/>
                  <a:moveTo>
                    <a:pt x="260649" y="97995"/>
                  </a:moveTo>
                  <a:lnTo>
                    <a:pt x="260649" y="98196"/>
                  </a:lnTo>
                  <a:lnTo>
                    <a:pt x="260448" y="98196"/>
                  </a:lnTo>
                  <a:lnTo>
                    <a:pt x="260047" y="97995"/>
                  </a:lnTo>
                  <a:close/>
                  <a:moveTo>
                    <a:pt x="180125" y="98196"/>
                  </a:moveTo>
                  <a:lnTo>
                    <a:pt x="180326" y="98396"/>
                  </a:lnTo>
                  <a:lnTo>
                    <a:pt x="179724" y="98396"/>
                  </a:lnTo>
                  <a:lnTo>
                    <a:pt x="180125" y="98196"/>
                  </a:lnTo>
                  <a:close/>
                  <a:moveTo>
                    <a:pt x="191973" y="98196"/>
                  </a:moveTo>
                  <a:lnTo>
                    <a:pt x="191772" y="98396"/>
                  </a:lnTo>
                  <a:lnTo>
                    <a:pt x="191571" y="98196"/>
                  </a:lnTo>
                  <a:close/>
                  <a:moveTo>
                    <a:pt x="195587" y="95987"/>
                  </a:moveTo>
                  <a:lnTo>
                    <a:pt x="196190" y="96187"/>
                  </a:lnTo>
                  <a:lnTo>
                    <a:pt x="196591" y="96589"/>
                  </a:lnTo>
                  <a:lnTo>
                    <a:pt x="196591" y="96991"/>
                  </a:lnTo>
                  <a:lnTo>
                    <a:pt x="196391" y="97593"/>
                  </a:lnTo>
                  <a:lnTo>
                    <a:pt x="195788" y="97995"/>
                  </a:lnTo>
                  <a:lnTo>
                    <a:pt x="196190" y="98196"/>
                  </a:lnTo>
                  <a:lnTo>
                    <a:pt x="196190" y="98396"/>
                  </a:lnTo>
                  <a:lnTo>
                    <a:pt x="195989" y="98396"/>
                  </a:lnTo>
                  <a:lnTo>
                    <a:pt x="195788" y="97995"/>
                  </a:lnTo>
                  <a:lnTo>
                    <a:pt x="194985" y="97392"/>
                  </a:lnTo>
                  <a:lnTo>
                    <a:pt x="194985" y="97192"/>
                  </a:lnTo>
                  <a:lnTo>
                    <a:pt x="194985" y="96991"/>
                  </a:lnTo>
                  <a:lnTo>
                    <a:pt x="195587" y="96790"/>
                  </a:lnTo>
                  <a:lnTo>
                    <a:pt x="194985" y="96790"/>
                  </a:lnTo>
                  <a:lnTo>
                    <a:pt x="194583" y="96991"/>
                  </a:lnTo>
                  <a:lnTo>
                    <a:pt x="194383" y="96991"/>
                  </a:lnTo>
                  <a:lnTo>
                    <a:pt x="193780" y="96790"/>
                  </a:lnTo>
                  <a:lnTo>
                    <a:pt x="194383" y="96187"/>
                  </a:lnTo>
                  <a:lnTo>
                    <a:pt x="194985" y="95987"/>
                  </a:lnTo>
                  <a:close/>
                  <a:moveTo>
                    <a:pt x="218480" y="97995"/>
                  </a:moveTo>
                  <a:lnTo>
                    <a:pt x="218480" y="98196"/>
                  </a:lnTo>
                  <a:lnTo>
                    <a:pt x="218680" y="98396"/>
                  </a:lnTo>
                  <a:lnTo>
                    <a:pt x="218078" y="98196"/>
                  </a:lnTo>
                  <a:lnTo>
                    <a:pt x="218279" y="97995"/>
                  </a:lnTo>
                  <a:close/>
                  <a:moveTo>
                    <a:pt x="219082" y="98196"/>
                  </a:moveTo>
                  <a:lnTo>
                    <a:pt x="219082" y="98396"/>
                  </a:lnTo>
                  <a:lnTo>
                    <a:pt x="218680" y="98396"/>
                  </a:lnTo>
                  <a:lnTo>
                    <a:pt x="219082" y="98196"/>
                  </a:lnTo>
                  <a:close/>
                  <a:moveTo>
                    <a:pt x="255830" y="97794"/>
                  </a:moveTo>
                  <a:lnTo>
                    <a:pt x="255830" y="97995"/>
                  </a:lnTo>
                  <a:lnTo>
                    <a:pt x="255629" y="98396"/>
                  </a:lnTo>
                  <a:lnTo>
                    <a:pt x="255227" y="98196"/>
                  </a:lnTo>
                  <a:lnTo>
                    <a:pt x="255428" y="97794"/>
                  </a:lnTo>
                  <a:close/>
                  <a:moveTo>
                    <a:pt x="202415" y="98196"/>
                  </a:moveTo>
                  <a:lnTo>
                    <a:pt x="202816" y="98396"/>
                  </a:lnTo>
                  <a:lnTo>
                    <a:pt x="202214" y="98597"/>
                  </a:lnTo>
                  <a:lnTo>
                    <a:pt x="202214" y="98396"/>
                  </a:lnTo>
                  <a:lnTo>
                    <a:pt x="202415" y="98196"/>
                  </a:lnTo>
                  <a:close/>
                  <a:moveTo>
                    <a:pt x="245388" y="96388"/>
                  </a:moveTo>
                  <a:lnTo>
                    <a:pt x="245589" y="96589"/>
                  </a:lnTo>
                  <a:lnTo>
                    <a:pt x="245990" y="96589"/>
                  </a:lnTo>
                  <a:lnTo>
                    <a:pt x="245990" y="96991"/>
                  </a:lnTo>
                  <a:lnTo>
                    <a:pt x="246191" y="97392"/>
                  </a:lnTo>
                  <a:lnTo>
                    <a:pt x="246191" y="97794"/>
                  </a:lnTo>
                  <a:lnTo>
                    <a:pt x="245789" y="97794"/>
                  </a:lnTo>
                  <a:lnTo>
                    <a:pt x="245789" y="98196"/>
                  </a:lnTo>
                  <a:lnTo>
                    <a:pt x="245990" y="98396"/>
                  </a:lnTo>
                  <a:lnTo>
                    <a:pt x="245789" y="98597"/>
                  </a:lnTo>
                  <a:lnTo>
                    <a:pt x="245388" y="98396"/>
                  </a:lnTo>
                  <a:lnTo>
                    <a:pt x="245388" y="98196"/>
                  </a:lnTo>
                  <a:lnTo>
                    <a:pt x="245388" y="97794"/>
                  </a:lnTo>
                  <a:lnTo>
                    <a:pt x="245187" y="97593"/>
                  </a:lnTo>
                  <a:lnTo>
                    <a:pt x="244785" y="97392"/>
                  </a:lnTo>
                  <a:lnTo>
                    <a:pt x="244986" y="97192"/>
                  </a:lnTo>
                  <a:lnTo>
                    <a:pt x="245589" y="97392"/>
                  </a:lnTo>
                  <a:lnTo>
                    <a:pt x="245589" y="97192"/>
                  </a:lnTo>
                  <a:lnTo>
                    <a:pt x="245388" y="96790"/>
                  </a:lnTo>
                  <a:lnTo>
                    <a:pt x="245589" y="96589"/>
                  </a:lnTo>
                  <a:lnTo>
                    <a:pt x="245187" y="96589"/>
                  </a:lnTo>
                  <a:lnTo>
                    <a:pt x="245388" y="96388"/>
                  </a:lnTo>
                  <a:close/>
                  <a:moveTo>
                    <a:pt x="248400" y="97593"/>
                  </a:moveTo>
                  <a:lnTo>
                    <a:pt x="248802" y="98196"/>
                  </a:lnTo>
                  <a:lnTo>
                    <a:pt x="248601" y="98396"/>
                  </a:lnTo>
                  <a:lnTo>
                    <a:pt x="248400" y="98597"/>
                  </a:lnTo>
                  <a:lnTo>
                    <a:pt x="248199" y="98196"/>
                  </a:lnTo>
                  <a:lnTo>
                    <a:pt x="248199" y="97995"/>
                  </a:lnTo>
                  <a:lnTo>
                    <a:pt x="248199" y="97794"/>
                  </a:lnTo>
                  <a:lnTo>
                    <a:pt x="248400" y="97593"/>
                  </a:lnTo>
                  <a:close/>
                  <a:moveTo>
                    <a:pt x="251010" y="98396"/>
                  </a:moveTo>
                  <a:lnTo>
                    <a:pt x="251211" y="98597"/>
                  </a:lnTo>
                  <a:lnTo>
                    <a:pt x="250810" y="98597"/>
                  </a:lnTo>
                  <a:lnTo>
                    <a:pt x="250810" y="98396"/>
                  </a:lnTo>
                  <a:close/>
                  <a:moveTo>
                    <a:pt x="256432" y="97995"/>
                  </a:moveTo>
                  <a:lnTo>
                    <a:pt x="256633" y="98196"/>
                  </a:lnTo>
                  <a:lnTo>
                    <a:pt x="256231" y="98597"/>
                  </a:lnTo>
                  <a:lnTo>
                    <a:pt x="256231" y="97995"/>
                  </a:lnTo>
                  <a:close/>
                  <a:moveTo>
                    <a:pt x="186752" y="98396"/>
                  </a:moveTo>
                  <a:lnTo>
                    <a:pt x="186953" y="98798"/>
                  </a:lnTo>
                  <a:lnTo>
                    <a:pt x="186953" y="98798"/>
                  </a:lnTo>
                  <a:lnTo>
                    <a:pt x="186551" y="98597"/>
                  </a:lnTo>
                  <a:lnTo>
                    <a:pt x="186752" y="98396"/>
                  </a:lnTo>
                  <a:close/>
                  <a:moveTo>
                    <a:pt x="190166" y="97593"/>
                  </a:moveTo>
                  <a:lnTo>
                    <a:pt x="190768" y="97794"/>
                  </a:lnTo>
                  <a:lnTo>
                    <a:pt x="191370" y="98396"/>
                  </a:lnTo>
                  <a:lnTo>
                    <a:pt x="191370" y="98597"/>
                  </a:lnTo>
                  <a:lnTo>
                    <a:pt x="191170" y="98798"/>
                  </a:lnTo>
                  <a:lnTo>
                    <a:pt x="190969" y="98396"/>
                  </a:lnTo>
                  <a:lnTo>
                    <a:pt x="190567" y="98396"/>
                  </a:lnTo>
                  <a:lnTo>
                    <a:pt x="189965" y="97995"/>
                  </a:lnTo>
                  <a:lnTo>
                    <a:pt x="189965" y="97794"/>
                  </a:lnTo>
                  <a:lnTo>
                    <a:pt x="190166" y="97593"/>
                  </a:lnTo>
                  <a:close/>
                  <a:moveTo>
                    <a:pt x="195788" y="98597"/>
                  </a:moveTo>
                  <a:lnTo>
                    <a:pt x="195989" y="98798"/>
                  </a:lnTo>
                  <a:lnTo>
                    <a:pt x="195587" y="98597"/>
                  </a:lnTo>
                  <a:close/>
                  <a:moveTo>
                    <a:pt x="200206" y="98396"/>
                  </a:moveTo>
                  <a:lnTo>
                    <a:pt x="200206" y="98798"/>
                  </a:lnTo>
                  <a:lnTo>
                    <a:pt x="199804" y="98396"/>
                  </a:lnTo>
                  <a:close/>
                  <a:moveTo>
                    <a:pt x="202816" y="98597"/>
                  </a:moveTo>
                  <a:lnTo>
                    <a:pt x="202816" y="98798"/>
                  </a:lnTo>
                  <a:lnTo>
                    <a:pt x="202415" y="98597"/>
                  </a:lnTo>
                  <a:close/>
                  <a:moveTo>
                    <a:pt x="234544" y="98597"/>
                  </a:moveTo>
                  <a:lnTo>
                    <a:pt x="234544" y="98798"/>
                  </a:lnTo>
                  <a:lnTo>
                    <a:pt x="234143" y="98798"/>
                  </a:lnTo>
                  <a:lnTo>
                    <a:pt x="234544" y="98597"/>
                  </a:lnTo>
                  <a:close/>
                  <a:moveTo>
                    <a:pt x="241171" y="98597"/>
                  </a:moveTo>
                  <a:lnTo>
                    <a:pt x="241171" y="98798"/>
                  </a:lnTo>
                  <a:lnTo>
                    <a:pt x="240769" y="98798"/>
                  </a:lnTo>
                  <a:lnTo>
                    <a:pt x="240769" y="98597"/>
                  </a:lnTo>
                  <a:close/>
                  <a:moveTo>
                    <a:pt x="242576" y="98597"/>
                  </a:moveTo>
                  <a:lnTo>
                    <a:pt x="242777" y="98798"/>
                  </a:lnTo>
                  <a:lnTo>
                    <a:pt x="242376" y="98798"/>
                  </a:lnTo>
                  <a:lnTo>
                    <a:pt x="242576" y="98597"/>
                  </a:lnTo>
                  <a:close/>
                  <a:moveTo>
                    <a:pt x="246994" y="98396"/>
                  </a:moveTo>
                  <a:lnTo>
                    <a:pt x="246793" y="98798"/>
                  </a:lnTo>
                  <a:lnTo>
                    <a:pt x="246593" y="98798"/>
                  </a:lnTo>
                  <a:lnTo>
                    <a:pt x="246593" y="98396"/>
                  </a:lnTo>
                  <a:close/>
                  <a:moveTo>
                    <a:pt x="260649" y="98396"/>
                  </a:moveTo>
                  <a:lnTo>
                    <a:pt x="260248" y="98798"/>
                  </a:lnTo>
                  <a:lnTo>
                    <a:pt x="260047" y="98597"/>
                  </a:lnTo>
                  <a:lnTo>
                    <a:pt x="260047" y="98396"/>
                  </a:lnTo>
                  <a:close/>
                  <a:moveTo>
                    <a:pt x="199001" y="98798"/>
                  </a:moveTo>
                  <a:lnTo>
                    <a:pt x="199202" y="98999"/>
                  </a:lnTo>
                  <a:lnTo>
                    <a:pt x="198800" y="98999"/>
                  </a:lnTo>
                  <a:lnTo>
                    <a:pt x="198600" y="98798"/>
                  </a:lnTo>
                  <a:close/>
                  <a:moveTo>
                    <a:pt x="214463" y="98798"/>
                  </a:moveTo>
                  <a:lnTo>
                    <a:pt x="214263" y="98999"/>
                  </a:lnTo>
                  <a:lnTo>
                    <a:pt x="214263" y="98798"/>
                  </a:lnTo>
                  <a:close/>
                  <a:moveTo>
                    <a:pt x="215869" y="98798"/>
                  </a:moveTo>
                  <a:lnTo>
                    <a:pt x="215869" y="98999"/>
                  </a:lnTo>
                  <a:lnTo>
                    <a:pt x="215467" y="98999"/>
                  </a:lnTo>
                  <a:lnTo>
                    <a:pt x="215869" y="98798"/>
                  </a:lnTo>
                  <a:close/>
                  <a:moveTo>
                    <a:pt x="229122" y="98597"/>
                  </a:moveTo>
                  <a:lnTo>
                    <a:pt x="229122" y="98798"/>
                  </a:lnTo>
                  <a:lnTo>
                    <a:pt x="229122" y="98999"/>
                  </a:lnTo>
                  <a:lnTo>
                    <a:pt x="228721" y="98798"/>
                  </a:lnTo>
                  <a:lnTo>
                    <a:pt x="229122" y="98597"/>
                  </a:lnTo>
                  <a:close/>
                  <a:moveTo>
                    <a:pt x="231130" y="98196"/>
                  </a:moveTo>
                  <a:lnTo>
                    <a:pt x="230729" y="98396"/>
                  </a:lnTo>
                  <a:lnTo>
                    <a:pt x="230729" y="98798"/>
                  </a:lnTo>
                  <a:lnTo>
                    <a:pt x="230528" y="98999"/>
                  </a:lnTo>
                  <a:lnTo>
                    <a:pt x="230126" y="98597"/>
                  </a:lnTo>
                  <a:lnTo>
                    <a:pt x="229725" y="98597"/>
                  </a:lnTo>
                  <a:lnTo>
                    <a:pt x="229725" y="98396"/>
                  </a:lnTo>
                  <a:lnTo>
                    <a:pt x="230126" y="98597"/>
                  </a:lnTo>
                  <a:lnTo>
                    <a:pt x="230528" y="98396"/>
                  </a:lnTo>
                  <a:lnTo>
                    <a:pt x="230930" y="98196"/>
                  </a:lnTo>
                  <a:close/>
                  <a:moveTo>
                    <a:pt x="230930" y="98798"/>
                  </a:moveTo>
                  <a:lnTo>
                    <a:pt x="231331" y="98999"/>
                  </a:lnTo>
                  <a:lnTo>
                    <a:pt x="230930" y="98999"/>
                  </a:lnTo>
                  <a:lnTo>
                    <a:pt x="230930" y="98798"/>
                  </a:lnTo>
                  <a:close/>
                  <a:moveTo>
                    <a:pt x="250006" y="98396"/>
                  </a:moveTo>
                  <a:lnTo>
                    <a:pt x="250006" y="98597"/>
                  </a:lnTo>
                  <a:lnTo>
                    <a:pt x="250006" y="98999"/>
                  </a:lnTo>
                  <a:lnTo>
                    <a:pt x="249806" y="98597"/>
                  </a:lnTo>
                  <a:lnTo>
                    <a:pt x="250006" y="98396"/>
                  </a:lnTo>
                  <a:close/>
                  <a:moveTo>
                    <a:pt x="188358" y="98999"/>
                  </a:moveTo>
                  <a:lnTo>
                    <a:pt x="188157" y="99200"/>
                  </a:lnTo>
                  <a:lnTo>
                    <a:pt x="187957" y="98999"/>
                  </a:lnTo>
                  <a:close/>
                  <a:moveTo>
                    <a:pt x="188961" y="97995"/>
                  </a:moveTo>
                  <a:lnTo>
                    <a:pt x="189362" y="98196"/>
                  </a:lnTo>
                  <a:lnTo>
                    <a:pt x="189563" y="98396"/>
                  </a:lnTo>
                  <a:lnTo>
                    <a:pt x="189563" y="98798"/>
                  </a:lnTo>
                  <a:lnTo>
                    <a:pt x="189362" y="98999"/>
                  </a:lnTo>
                  <a:lnTo>
                    <a:pt x="189162" y="99200"/>
                  </a:lnTo>
                  <a:lnTo>
                    <a:pt x="188961" y="99200"/>
                  </a:lnTo>
                  <a:lnTo>
                    <a:pt x="188760" y="98798"/>
                  </a:lnTo>
                  <a:lnTo>
                    <a:pt x="188961" y="98798"/>
                  </a:lnTo>
                  <a:lnTo>
                    <a:pt x="188157" y="98597"/>
                  </a:lnTo>
                  <a:lnTo>
                    <a:pt x="187354" y="98597"/>
                  </a:lnTo>
                  <a:lnTo>
                    <a:pt x="187354" y="98396"/>
                  </a:lnTo>
                  <a:lnTo>
                    <a:pt x="187957" y="97995"/>
                  </a:lnTo>
                  <a:close/>
                  <a:moveTo>
                    <a:pt x="200808" y="98798"/>
                  </a:moveTo>
                  <a:lnTo>
                    <a:pt x="200608" y="98999"/>
                  </a:lnTo>
                  <a:lnTo>
                    <a:pt x="200005" y="99200"/>
                  </a:lnTo>
                  <a:lnTo>
                    <a:pt x="200206" y="98999"/>
                  </a:lnTo>
                  <a:lnTo>
                    <a:pt x="200608" y="98798"/>
                  </a:lnTo>
                  <a:close/>
                  <a:moveTo>
                    <a:pt x="205829" y="98999"/>
                  </a:moveTo>
                  <a:lnTo>
                    <a:pt x="206230" y="99200"/>
                  </a:lnTo>
                  <a:lnTo>
                    <a:pt x="205829" y="99200"/>
                  </a:lnTo>
                  <a:lnTo>
                    <a:pt x="205829" y="98999"/>
                  </a:lnTo>
                  <a:close/>
                  <a:moveTo>
                    <a:pt x="211050" y="98798"/>
                  </a:moveTo>
                  <a:lnTo>
                    <a:pt x="211050" y="99200"/>
                  </a:lnTo>
                  <a:lnTo>
                    <a:pt x="210849" y="99200"/>
                  </a:lnTo>
                  <a:lnTo>
                    <a:pt x="210648" y="98999"/>
                  </a:lnTo>
                  <a:lnTo>
                    <a:pt x="211050" y="98798"/>
                  </a:lnTo>
                  <a:close/>
                  <a:moveTo>
                    <a:pt x="220287" y="97995"/>
                  </a:moveTo>
                  <a:lnTo>
                    <a:pt x="220488" y="98396"/>
                  </a:lnTo>
                  <a:lnTo>
                    <a:pt x="220488" y="98798"/>
                  </a:lnTo>
                  <a:lnTo>
                    <a:pt x="220488" y="98999"/>
                  </a:lnTo>
                  <a:lnTo>
                    <a:pt x="220086" y="99200"/>
                  </a:lnTo>
                  <a:lnTo>
                    <a:pt x="219484" y="98999"/>
                  </a:lnTo>
                  <a:lnTo>
                    <a:pt x="219885" y="98597"/>
                  </a:lnTo>
                  <a:lnTo>
                    <a:pt x="220287" y="98597"/>
                  </a:lnTo>
                  <a:lnTo>
                    <a:pt x="220287" y="98196"/>
                  </a:lnTo>
                  <a:lnTo>
                    <a:pt x="220287" y="97995"/>
                  </a:lnTo>
                  <a:close/>
                  <a:moveTo>
                    <a:pt x="222696" y="98396"/>
                  </a:moveTo>
                  <a:lnTo>
                    <a:pt x="223299" y="98798"/>
                  </a:lnTo>
                  <a:lnTo>
                    <a:pt x="223901" y="99200"/>
                  </a:lnTo>
                  <a:lnTo>
                    <a:pt x="222696" y="98999"/>
                  </a:lnTo>
                  <a:lnTo>
                    <a:pt x="222094" y="98798"/>
                  </a:lnTo>
                  <a:lnTo>
                    <a:pt x="221291" y="98396"/>
                  </a:lnTo>
                  <a:close/>
                  <a:moveTo>
                    <a:pt x="247998" y="98999"/>
                  </a:moveTo>
                  <a:lnTo>
                    <a:pt x="247797" y="99200"/>
                  </a:lnTo>
                  <a:lnTo>
                    <a:pt x="247597" y="99200"/>
                  </a:lnTo>
                  <a:lnTo>
                    <a:pt x="247998" y="98999"/>
                  </a:lnTo>
                  <a:close/>
                  <a:moveTo>
                    <a:pt x="194985" y="99200"/>
                  </a:moveTo>
                  <a:lnTo>
                    <a:pt x="195186" y="99400"/>
                  </a:lnTo>
                  <a:lnTo>
                    <a:pt x="194784" y="99400"/>
                  </a:lnTo>
                  <a:lnTo>
                    <a:pt x="194784" y="99200"/>
                  </a:lnTo>
                  <a:close/>
                  <a:moveTo>
                    <a:pt x="211652" y="98798"/>
                  </a:moveTo>
                  <a:lnTo>
                    <a:pt x="211652" y="98999"/>
                  </a:lnTo>
                  <a:lnTo>
                    <a:pt x="211652" y="99200"/>
                  </a:lnTo>
                  <a:lnTo>
                    <a:pt x="211652" y="99400"/>
                  </a:lnTo>
                  <a:lnTo>
                    <a:pt x="211250" y="99200"/>
                  </a:lnTo>
                  <a:lnTo>
                    <a:pt x="211652" y="99200"/>
                  </a:lnTo>
                  <a:lnTo>
                    <a:pt x="211050" y="98798"/>
                  </a:lnTo>
                  <a:close/>
                  <a:moveTo>
                    <a:pt x="237556" y="99200"/>
                  </a:moveTo>
                  <a:lnTo>
                    <a:pt x="237556" y="99400"/>
                  </a:lnTo>
                  <a:lnTo>
                    <a:pt x="237155" y="99400"/>
                  </a:lnTo>
                  <a:lnTo>
                    <a:pt x="237556" y="99200"/>
                  </a:lnTo>
                  <a:close/>
                  <a:moveTo>
                    <a:pt x="260448" y="98999"/>
                  </a:moveTo>
                  <a:lnTo>
                    <a:pt x="260448" y="99200"/>
                  </a:lnTo>
                  <a:lnTo>
                    <a:pt x="260248" y="99400"/>
                  </a:lnTo>
                  <a:lnTo>
                    <a:pt x="259846" y="99200"/>
                  </a:lnTo>
                  <a:lnTo>
                    <a:pt x="260248" y="99200"/>
                  </a:lnTo>
                  <a:lnTo>
                    <a:pt x="260448" y="98999"/>
                  </a:lnTo>
                  <a:close/>
                  <a:moveTo>
                    <a:pt x="187555" y="99400"/>
                  </a:moveTo>
                  <a:lnTo>
                    <a:pt x="187555" y="99601"/>
                  </a:lnTo>
                  <a:lnTo>
                    <a:pt x="187153" y="99400"/>
                  </a:lnTo>
                  <a:close/>
                  <a:moveTo>
                    <a:pt x="212857" y="99400"/>
                  </a:moveTo>
                  <a:lnTo>
                    <a:pt x="212857" y="99601"/>
                  </a:lnTo>
                  <a:lnTo>
                    <a:pt x="212656" y="99601"/>
                  </a:lnTo>
                  <a:lnTo>
                    <a:pt x="212857" y="99400"/>
                  </a:lnTo>
                  <a:close/>
                  <a:moveTo>
                    <a:pt x="250006" y="99400"/>
                  </a:moveTo>
                  <a:lnTo>
                    <a:pt x="250408" y="99601"/>
                  </a:lnTo>
                  <a:lnTo>
                    <a:pt x="250207" y="99601"/>
                  </a:lnTo>
                  <a:lnTo>
                    <a:pt x="250006" y="99400"/>
                  </a:lnTo>
                  <a:close/>
                  <a:moveTo>
                    <a:pt x="195587" y="99400"/>
                  </a:moveTo>
                  <a:lnTo>
                    <a:pt x="195587" y="99802"/>
                  </a:lnTo>
                  <a:lnTo>
                    <a:pt x="195387" y="99601"/>
                  </a:lnTo>
                  <a:lnTo>
                    <a:pt x="195587" y="99400"/>
                  </a:lnTo>
                  <a:close/>
                  <a:moveTo>
                    <a:pt x="206833" y="99400"/>
                  </a:moveTo>
                  <a:lnTo>
                    <a:pt x="206833" y="99802"/>
                  </a:lnTo>
                  <a:lnTo>
                    <a:pt x="206230" y="99802"/>
                  </a:lnTo>
                  <a:lnTo>
                    <a:pt x="206230" y="99601"/>
                  </a:lnTo>
                  <a:lnTo>
                    <a:pt x="206431" y="99601"/>
                  </a:lnTo>
                  <a:lnTo>
                    <a:pt x="206833" y="99400"/>
                  </a:lnTo>
                  <a:close/>
                  <a:moveTo>
                    <a:pt x="227516" y="99601"/>
                  </a:moveTo>
                  <a:lnTo>
                    <a:pt x="227516" y="99802"/>
                  </a:lnTo>
                  <a:lnTo>
                    <a:pt x="227114" y="99802"/>
                  </a:lnTo>
                  <a:lnTo>
                    <a:pt x="227114" y="99601"/>
                  </a:lnTo>
                  <a:close/>
                  <a:moveTo>
                    <a:pt x="229524" y="99601"/>
                  </a:moveTo>
                  <a:lnTo>
                    <a:pt x="230327" y="99802"/>
                  </a:lnTo>
                  <a:lnTo>
                    <a:pt x="229926" y="99802"/>
                  </a:lnTo>
                  <a:lnTo>
                    <a:pt x="229524" y="99601"/>
                  </a:lnTo>
                  <a:close/>
                  <a:moveTo>
                    <a:pt x="213058" y="99802"/>
                  </a:moveTo>
                  <a:lnTo>
                    <a:pt x="212857" y="100003"/>
                  </a:lnTo>
                  <a:lnTo>
                    <a:pt x="212656" y="99802"/>
                  </a:lnTo>
                  <a:close/>
                  <a:moveTo>
                    <a:pt x="219426" y="99659"/>
                  </a:moveTo>
                  <a:lnTo>
                    <a:pt x="218967" y="99716"/>
                  </a:lnTo>
                  <a:lnTo>
                    <a:pt x="218967" y="99716"/>
                  </a:lnTo>
                  <a:lnTo>
                    <a:pt x="218881" y="99802"/>
                  </a:lnTo>
                  <a:lnTo>
                    <a:pt x="219082" y="100003"/>
                  </a:lnTo>
                  <a:lnTo>
                    <a:pt x="219426" y="99659"/>
                  </a:lnTo>
                  <a:close/>
                  <a:moveTo>
                    <a:pt x="248400" y="99601"/>
                  </a:moveTo>
                  <a:lnTo>
                    <a:pt x="248601" y="99802"/>
                  </a:lnTo>
                  <a:lnTo>
                    <a:pt x="248400" y="100003"/>
                  </a:lnTo>
                  <a:lnTo>
                    <a:pt x="248199" y="100003"/>
                  </a:lnTo>
                  <a:lnTo>
                    <a:pt x="247998" y="99802"/>
                  </a:lnTo>
                  <a:lnTo>
                    <a:pt x="248400" y="99601"/>
                  </a:lnTo>
                  <a:close/>
                  <a:moveTo>
                    <a:pt x="255629" y="98999"/>
                  </a:moveTo>
                  <a:lnTo>
                    <a:pt x="255830" y="99200"/>
                  </a:lnTo>
                  <a:lnTo>
                    <a:pt x="256432" y="99400"/>
                  </a:lnTo>
                  <a:lnTo>
                    <a:pt x="256834" y="99400"/>
                  </a:lnTo>
                  <a:lnTo>
                    <a:pt x="257035" y="99802"/>
                  </a:lnTo>
                  <a:lnTo>
                    <a:pt x="256834" y="100003"/>
                  </a:lnTo>
                  <a:lnTo>
                    <a:pt x="256432" y="99802"/>
                  </a:lnTo>
                  <a:lnTo>
                    <a:pt x="256031" y="99802"/>
                  </a:lnTo>
                  <a:lnTo>
                    <a:pt x="255629" y="99200"/>
                  </a:lnTo>
                  <a:lnTo>
                    <a:pt x="255629" y="98999"/>
                  </a:lnTo>
                  <a:close/>
                  <a:moveTo>
                    <a:pt x="259846" y="99802"/>
                  </a:moveTo>
                  <a:lnTo>
                    <a:pt x="259846" y="100003"/>
                  </a:lnTo>
                  <a:lnTo>
                    <a:pt x="259645" y="99802"/>
                  </a:lnTo>
                  <a:close/>
                  <a:moveTo>
                    <a:pt x="186752" y="98999"/>
                  </a:moveTo>
                  <a:lnTo>
                    <a:pt x="186752" y="99400"/>
                  </a:lnTo>
                  <a:lnTo>
                    <a:pt x="187153" y="99802"/>
                  </a:lnTo>
                  <a:lnTo>
                    <a:pt x="186752" y="100003"/>
                  </a:lnTo>
                  <a:lnTo>
                    <a:pt x="186350" y="100204"/>
                  </a:lnTo>
                  <a:lnTo>
                    <a:pt x="186149" y="100204"/>
                  </a:lnTo>
                  <a:lnTo>
                    <a:pt x="185949" y="100003"/>
                  </a:lnTo>
                  <a:lnTo>
                    <a:pt x="186149" y="99802"/>
                  </a:lnTo>
                  <a:lnTo>
                    <a:pt x="186149" y="99601"/>
                  </a:lnTo>
                  <a:lnTo>
                    <a:pt x="186551" y="99400"/>
                  </a:lnTo>
                  <a:lnTo>
                    <a:pt x="186752" y="98999"/>
                  </a:lnTo>
                  <a:close/>
                  <a:moveTo>
                    <a:pt x="214263" y="100003"/>
                  </a:moveTo>
                  <a:lnTo>
                    <a:pt x="214263" y="100204"/>
                  </a:lnTo>
                  <a:lnTo>
                    <a:pt x="214062" y="100003"/>
                  </a:lnTo>
                  <a:close/>
                  <a:moveTo>
                    <a:pt x="229725" y="100003"/>
                  </a:moveTo>
                  <a:lnTo>
                    <a:pt x="230126" y="100204"/>
                  </a:lnTo>
                  <a:lnTo>
                    <a:pt x="229725" y="100204"/>
                  </a:lnTo>
                  <a:lnTo>
                    <a:pt x="229725" y="100003"/>
                  </a:lnTo>
                  <a:close/>
                  <a:moveTo>
                    <a:pt x="242777" y="99802"/>
                  </a:moveTo>
                  <a:lnTo>
                    <a:pt x="243179" y="100003"/>
                  </a:lnTo>
                  <a:lnTo>
                    <a:pt x="242777" y="100204"/>
                  </a:lnTo>
                  <a:lnTo>
                    <a:pt x="242777" y="99802"/>
                  </a:lnTo>
                  <a:close/>
                  <a:moveTo>
                    <a:pt x="256633" y="100003"/>
                  </a:moveTo>
                  <a:lnTo>
                    <a:pt x="256834" y="100204"/>
                  </a:lnTo>
                  <a:lnTo>
                    <a:pt x="256633" y="100204"/>
                  </a:lnTo>
                  <a:lnTo>
                    <a:pt x="256633" y="100003"/>
                  </a:lnTo>
                  <a:close/>
                  <a:moveTo>
                    <a:pt x="190366" y="100204"/>
                  </a:moveTo>
                  <a:lnTo>
                    <a:pt x="190567" y="100404"/>
                  </a:lnTo>
                  <a:lnTo>
                    <a:pt x="190366" y="100404"/>
                  </a:lnTo>
                  <a:lnTo>
                    <a:pt x="190366" y="100204"/>
                  </a:lnTo>
                  <a:close/>
                  <a:moveTo>
                    <a:pt x="195186" y="100003"/>
                  </a:moveTo>
                  <a:lnTo>
                    <a:pt x="195387" y="100204"/>
                  </a:lnTo>
                  <a:lnTo>
                    <a:pt x="195387" y="100404"/>
                  </a:lnTo>
                  <a:lnTo>
                    <a:pt x="195186" y="100204"/>
                  </a:lnTo>
                  <a:lnTo>
                    <a:pt x="195186" y="100003"/>
                  </a:lnTo>
                  <a:close/>
                  <a:moveTo>
                    <a:pt x="205025" y="100204"/>
                  </a:moveTo>
                  <a:lnTo>
                    <a:pt x="205427" y="100404"/>
                  </a:lnTo>
                  <a:lnTo>
                    <a:pt x="205025" y="100404"/>
                  </a:lnTo>
                  <a:lnTo>
                    <a:pt x="205025" y="100204"/>
                  </a:lnTo>
                  <a:close/>
                  <a:moveTo>
                    <a:pt x="215869" y="100204"/>
                  </a:moveTo>
                  <a:lnTo>
                    <a:pt x="215869" y="100404"/>
                  </a:lnTo>
                  <a:lnTo>
                    <a:pt x="215668" y="100404"/>
                  </a:lnTo>
                  <a:lnTo>
                    <a:pt x="215668" y="100204"/>
                  </a:lnTo>
                  <a:close/>
                  <a:moveTo>
                    <a:pt x="252416" y="100003"/>
                  </a:moveTo>
                  <a:lnTo>
                    <a:pt x="252617" y="100204"/>
                  </a:lnTo>
                  <a:lnTo>
                    <a:pt x="252416" y="100404"/>
                  </a:lnTo>
                  <a:lnTo>
                    <a:pt x="252416" y="100204"/>
                  </a:lnTo>
                  <a:lnTo>
                    <a:pt x="252416" y="100003"/>
                  </a:lnTo>
                  <a:close/>
                  <a:moveTo>
                    <a:pt x="258842" y="99601"/>
                  </a:moveTo>
                  <a:lnTo>
                    <a:pt x="258842" y="99802"/>
                  </a:lnTo>
                  <a:lnTo>
                    <a:pt x="258842" y="100003"/>
                  </a:lnTo>
                  <a:lnTo>
                    <a:pt x="258440" y="100404"/>
                  </a:lnTo>
                  <a:lnTo>
                    <a:pt x="258440" y="99802"/>
                  </a:lnTo>
                  <a:lnTo>
                    <a:pt x="258842" y="99601"/>
                  </a:lnTo>
                  <a:close/>
                  <a:moveTo>
                    <a:pt x="230930" y="100204"/>
                  </a:moveTo>
                  <a:lnTo>
                    <a:pt x="231130" y="100404"/>
                  </a:lnTo>
                  <a:lnTo>
                    <a:pt x="231331" y="100605"/>
                  </a:lnTo>
                  <a:lnTo>
                    <a:pt x="231331" y="100605"/>
                  </a:lnTo>
                  <a:lnTo>
                    <a:pt x="230729" y="100404"/>
                  </a:lnTo>
                  <a:lnTo>
                    <a:pt x="230528" y="100404"/>
                  </a:lnTo>
                  <a:lnTo>
                    <a:pt x="230930" y="100204"/>
                  </a:lnTo>
                  <a:close/>
                  <a:moveTo>
                    <a:pt x="211853" y="99802"/>
                  </a:moveTo>
                  <a:lnTo>
                    <a:pt x="212455" y="100204"/>
                  </a:lnTo>
                  <a:lnTo>
                    <a:pt x="212054" y="100204"/>
                  </a:lnTo>
                  <a:lnTo>
                    <a:pt x="211853" y="100404"/>
                  </a:lnTo>
                  <a:lnTo>
                    <a:pt x="211652" y="100605"/>
                  </a:lnTo>
                  <a:lnTo>
                    <a:pt x="211250" y="100605"/>
                  </a:lnTo>
                  <a:lnTo>
                    <a:pt x="211050" y="100204"/>
                  </a:lnTo>
                  <a:lnTo>
                    <a:pt x="210849" y="100003"/>
                  </a:lnTo>
                  <a:lnTo>
                    <a:pt x="211050" y="99802"/>
                  </a:lnTo>
                  <a:close/>
                  <a:moveTo>
                    <a:pt x="248199" y="100204"/>
                  </a:moveTo>
                  <a:lnTo>
                    <a:pt x="248199" y="100605"/>
                  </a:lnTo>
                  <a:lnTo>
                    <a:pt x="247797" y="100204"/>
                  </a:lnTo>
                  <a:close/>
                  <a:moveTo>
                    <a:pt x="189965" y="100605"/>
                  </a:moveTo>
                  <a:lnTo>
                    <a:pt x="190366" y="100806"/>
                  </a:lnTo>
                  <a:lnTo>
                    <a:pt x="189965" y="100806"/>
                  </a:lnTo>
                  <a:lnTo>
                    <a:pt x="189965" y="100605"/>
                  </a:lnTo>
                  <a:close/>
                  <a:moveTo>
                    <a:pt x="217275" y="100605"/>
                  </a:moveTo>
                  <a:lnTo>
                    <a:pt x="217676" y="100806"/>
                  </a:lnTo>
                  <a:lnTo>
                    <a:pt x="217475" y="100806"/>
                  </a:lnTo>
                  <a:lnTo>
                    <a:pt x="216672" y="100605"/>
                  </a:lnTo>
                  <a:close/>
                  <a:moveTo>
                    <a:pt x="233741" y="100605"/>
                  </a:moveTo>
                  <a:lnTo>
                    <a:pt x="234343" y="100806"/>
                  </a:lnTo>
                  <a:lnTo>
                    <a:pt x="233741" y="100806"/>
                  </a:lnTo>
                  <a:lnTo>
                    <a:pt x="233741" y="100605"/>
                  </a:lnTo>
                  <a:close/>
                  <a:moveTo>
                    <a:pt x="213058" y="100605"/>
                  </a:moveTo>
                  <a:lnTo>
                    <a:pt x="213058" y="100806"/>
                  </a:lnTo>
                  <a:lnTo>
                    <a:pt x="212857" y="101007"/>
                  </a:lnTo>
                  <a:lnTo>
                    <a:pt x="212656" y="100806"/>
                  </a:lnTo>
                  <a:lnTo>
                    <a:pt x="212656" y="100605"/>
                  </a:lnTo>
                  <a:close/>
                  <a:moveTo>
                    <a:pt x="226110" y="100204"/>
                  </a:moveTo>
                  <a:lnTo>
                    <a:pt x="226311" y="100605"/>
                  </a:lnTo>
                  <a:lnTo>
                    <a:pt x="226110" y="100806"/>
                  </a:lnTo>
                  <a:lnTo>
                    <a:pt x="226110" y="101007"/>
                  </a:lnTo>
                  <a:lnTo>
                    <a:pt x="225909" y="101007"/>
                  </a:lnTo>
                  <a:lnTo>
                    <a:pt x="225508" y="100806"/>
                  </a:lnTo>
                  <a:lnTo>
                    <a:pt x="226110" y="100806"/>
                  </a:lnTo>
                  <a:lnTo>
                    <a:pt x="225909" y="100404"/>
                  </a:lnTo>
                  <a:lnTo>
                    <a:pt x="225508" y="100204"/>
                  </a:lnTo>
                  <a:close/>
                  <a:moveTo>
                    <a:pt x="235347" y="100605"/>
                  </a:moveTo>
                  <a:lnTo>
                    <a:pt x="235749" y="100806"/>
                  </a:lnTo>
                  <a:lnTo>
                    <a:pt x="235548" y="101007"/>
                  </a:lnTo>
                  <a:lnTo>
                    <a:pt x="235347" y="100605"/>
                  </a:lnTo>
                  <a:close/>
                  <a:moveTo>
                    <a:pt x="241773" y="100605"/>
                  </a:moveTo>
                  <a:lnTo>
                    <a:pt x="242175" y="100806"/>
                  </a:lnTo>
                  <a:lnTo>
                    <a:pt x="241974" y="101007"/>
                  </a:lnTo>
                  <a:lnTo>
                    <a:pt x="241572" y="101007"/>
                  </a:lnTo>
                  <a:lnTo>
                    <a:pt x="241372" y="100806"/>
                  </a:lnTo>
                  <a:lnTo>
                    <a:pt x="241773" y="100806"/>
                  </a:lnTo>
                  <a:lnTo>
                    <a:pt x="241773" y="100605"/>
                  </a:lnTo>
                  <a:close/>
                  <a:moveTo>
                    <a:pt x="253621" y="100806"/>
                  </a:moveTo>
                  <a:lnTo>
                    <a:pt x="253822" y="101007"/>
                  </a:lnTo>
                  <a:lnTo>
                    <a:pt x="253621" y="101007"/>
                  </a:lnTo>
                  <a:lnTo>
                    <a:pt x="253621" y="100806"/>
                  </a:lnTo>
                  <a:close/>
                  <a:moveTo>
                    <a:pt x="201812" y="101007"/>
                  </a:moveTo>
                  <a:lnTo>
                    <a:pt x="201812" y="101208"/>
                  </a:lnTo>
                  <a:lnTo>
                    <a:pt x="201612" y="101208"/>
                  </a:lnTo>
                  <a:lnTo>
                    <a:pt x="201411" y="101007"/>
                  </a:lnTo>
                  <a:close/>
                  <a:moveTo>
                    <a:pt x="227114" y="100605"/>
                  </a:moveTo>
                  <a:lnTo>
                    <a:pt x="226913" y="101007"/>
                  </a:lnTo>
                  <a:lnTo>
                    <a:pt x="226713" y="101007"/>
                  </a:lnTo>
                  <a:lnTo>
                    <a:pt x="226512" y="101208"/>
                  </a:lnTo>
                  <a:lnTo>
                    <a:pt x="226512" y="101007"/>
                  </a:lnTo>
                  <a:lnTo>
                    <a:pt x="226713" y="101007"/>
                  </a:lnTo>
                  <a:lnTo>
                    <a:pt x="226713" y="100806"/>
                  </a:lnTo>
                  <a:lnTo>
                    <a:pt x="226913" y="100605"/>
                  </a:lnTo>
                  <a:close/>
                  <a:moveTo>
                    <a:pt x="233942" y="101007"/>
                  </a:moveTo>
                  <a:lnTo>
                    <a:pt x="234143" y="101208"/>
                  </a:lnTo>
                  <a:lnTo>
                    <a:pt x="233540" y="101007"/>
                  </a:lnTo>
                  <a:close/>
                  <a:moveTo>
                    <a:pt x="239765" y="101007"/>
                  </a:moveTo>
                  <a:lnTo>
                    <a:pt x="239966" y="101208"/>
                  </a:lnTo>
                  <a:lnTo>
                    <a:pt x="239765" y="101208"/>
                  </a:lnTo>
                  <a:lnTo>
                    <a:pt x="239765" y="101007"/>
                  </a:lnTo>
                  <a:close/>
                  <a:moveTo>
                    <a:pt x="242777" y="101007"/>
                  </a:moveTo>
                  <a:lnTo>
                    <a:pt x="242978" y="101208"/>
                  </a:lnTo>
                  <a:lnTo>
                    <a:pt x="242777" y="101208"/>
                  </a:lnTo>
                  <a:lnTo>
                    <a:pt x="242376" y="101007"/>
                  </a:lnTo>
                  <a:close/>
                  <a:moveTo>
                    <a:pt x="201009" y="100404"/>
                  </a:moveTo>
                  <a:lnTo>
                    <a:pt x="200808" y="100605"/>
                  </a:lnTo>
                  <a:lnTo>
                    <a:pt x="200808" y="101007"/>
                  </a:lnTo>
                  <a:lnTo>
                    <a:pt x="200407" y="101408"/>
                  </a:lnTo>
                  <a:lnTo>
                    <a:pt x="200206" y="101208"/>
                  </a:lnTo>
                  <a:lnTo>
                    <a:pt x="200407" y="101007"/>
                  </a:lnTo>
                  <a:lnTo>
                    <a:pt x="200608" y="100806"/>
                  </a:lnTo>
                  <a:lnTo>
                    <a:pt x="200808" y="100605"/>
                  </a:lnTo>
                  <a:lnTo>
                    <a:pt x="200608" y="100404"/>
                  </a:lnTo>
                  <a:close/>
                  <a:moveTo>
                    <a:pt x="216672" y="101208"/>
                  </a:moveTo>
                  <a:lnTo>
                    <a:pt x="217074" y="101408"/>
                  </a:lnTo>
                  <a:lnTo>
                    <a:pt x="216471" y="101408"/>
                  </a:lnTo>
                  <a:lnTo>
                    <a:pt x="216471" y="101208"/>
                  </a:lnTo>
                  <a:close/>
                  <a:moveTo>
                    <a:pt x="229725" y="100605"/>
                  </a:moveTo>
                  <a:lnTo>
                    <a:pt x="229725" y="101007"/>
                  </a:lnTo>
                  <a:lnTo>
                    <a:pt x="229926" y="101208"/>
                  </a:lnTo>
                  <a:lnTo>
                    <a:pt x="229926" y="101408"/>
                  </a:lnTo>
                  <a:lnTo>
                    <a:pt x="229524" y="101007"/>
                  </a:lnTo>
                  <a:lnTo>
                    <a:pt x="229323" y="100806"/>
                  </a:lnTo>
                  <a:lnTo>
                    <a:pt x="229524" y="100605"/>
                  </a:lnTo>
                  <a:close/>
                  <a:moveTo>
                    <a:pt x="261252" y="101408"/>
                  </a:moveTo>
                  <a:lnTo>
                    <a:pt x="261252" y="101408"/>
                  </a:lnTo>
                  <a:lnTo>
                    <a:pt x="261252" y="101408"/>
                  </a:lnTo>
                  <a:close/>
                  <a:moveTo>
                    <a:pt x="213258" y="101007"/>
                  </a:moveTo>
                  <a:lnTo>
                    <a:pt x="213660" y="101208"/>
                  </a:lnTo>
                  <a:lnTo>
                    <a:pt x="213258" y="101408"/>
                  </a:lnTo>
                  <a:lnTo>
                    <a:pt x="212656" y="101609"/>
                  </a:lnTo>
                  <a:lnTo>
                    <a:pt x="212254" y="101208"/>
                  </a:lnTo>
                  <a:lnTo>
                    <a:pt x="213258" y="101007"/>
                  </a:lnTo>
                  <a:close/>
                  <a:moveTo>
                    <a:pt x="200808" y="101609"/>
                  </a:moveTo>
                  <a:lnTo>
                    <a:pt x="201009" y="101810"/>
                  </a:lnTo>
                  <a:lnTo>
                    <a:pt x="200808" y="101810"/>
                  </a:lnTo>
                  <a:lnTo>
                    <a:pt x="200808" y="101609"/>
                  </a:lnTo>
                  <a:close/>
                  <a:moveTo>
                    <a:pt x="255227" y="101408"/>
                  </a:moveTo>
                  <a:lnTo>
                    <a:pt x="255227" y="101609"/>
                  </a:lnTo>
                  <a:lnTo>
                    <a:pt x="254826" y="101810"/>
                  </a:lnTo>
                  <a:lnTo>
                    <a:pt x="254826" y="101609"/>
                  </a:lnTo>
                  <a:lnTo>
                    <a:pt x="255027" y="101408"/>
                  </a:lnTo>
                  <a:close/>
                  <a:moveTo>
                    <a:pt x="220086" y="101910"/>
                  </a:moveTo>
                  <a:lnTo>
                    <a:pt x="219986" y="101961"/>
                  </a:lnTo>
                  <a:lnTo>
                    <a:pt x="219986" y="101961"/>
                  </a:lnTo>
                  <a:lnTo>
                    <a:pt x="220086" y="102011"/>
                  </a:lnTo>
                  <a:lnTo>
                    <a:pt x="220086" y="101910"/>
                  </a:lnTo>
                  <a:close/>
                  <a:moveTo>
                    <a:pt x="258641" y="101810"/>
                  </a:moveTo>
                  <a:lnTo>
                    <a:pt x="258440" y="102011"/>
                  </a:lnTo>
                  <a:lnTo>
                    <a:pt x="258240" y="101810"/>
                  </a:lnTo>
                  <a:close/>
                  <a:moveTo>
                    <a:pt x="253621" y="101810"/>
                  </a:moveTo>
                  <a:lnTo>
                    <a:pt x="254023" y="102011"/>
                  </a:lnTo>
                  <a:lnTo>
                    <a:pt x="253621" y="102212"/>
                  </a:lnTo>
                  <a:lnTo>
                    <a:pt x="253420" y="101810"/>
                  </a:lnTo>
                  <a:close/>
                  <a:moveTo>
                    <a:pt x="255027" y="102011"/>
                  </a:moveTo>
                  <a:lnTo>
                    <a:pt x="255027" y="102212"/>
                  </a:lnTo>
                  <a:lnTo>
                    <a:pt x="254625" y="102212"/>
                  </a:lnTo>
                  <a:lnTo>
                    <a:pt x="254826" y="102011"/>
                  </a:lnTo>
                  <a:close/>
                  <a:moveTo>
                    <a:pt x="258039" y="101810"/>
                  </a:moveTo>
                  <a:lnTo>
                    <a:pt x="257838" y="102212"/>
                  </a:lnTo>
                  <a:lnTo>
                    <a:pt x="257637" y="102212"/>
                  </a:lnTo>
                  <a:lnTo>
                    <a:pt x="257637" y="102011"/>
                  </a:lnTo>
                  <a:lnTo>
                    <a:pt x="258039" y="101810"/>
                  </a:lnTo>
                  <a:close/>
                  <a:moveTo>
                    <a:pt x="260448" y="102011"/>
                  </a:moveTo>
                  <a:lnTo>
                    <a:pt x="260448" y="102212"/>
                  </a:lnTo>
                  <a:lnTo>
                    <a:pt x="260248" y="102011"/>
                  </a:lnTo>
                  <a:close/>
                  <a:moveTo>
                    <a:pt x="234946" y="102212"/>
                  </a:moveTo>
                  <a:lnTo>
                    <a:pt x="234745" y="102413"/>
                  </a:lnTo>
                  <a:lnTo>
                    <a:pt x="233942" y="102413"/>
                  </a:lnTo>
                  <a:lnTo>
                    <a:pt x="233942" y="102212"/>
                  </a:lnTo>
                  <a:close/>
                  <a:moveTo>
                    <a:pt x="227516" y="101609"/>
                  </a:moveTo>
                  <a:lnTo>
                    <a:pt x="228319" y="102011"/>
                  </a:lnTo>
                  <a:lnTo>
                    <a:pt x="227717" y="102413"/>
                  </a:lnTo>
                  <a:lnTo>
                    <a:pt x="228520" y="102613"/>
                  </a:lnTo>
                  <a:lnTo>
                    <a:pt x="227917" y="102613"/>
                  </a:lnTo>
                  <a:lnTo>
                    <a:pt x="227717" y="102413"/>
                  </a:lnTo>
                  <a:lnTo>
                    <a:pt x="227516" y="102212"/>
                  </a:lnTo>
                  <a:lnTo>
                    <a:pt x="227516" y="101609"/>
                  </a:lnTo>
                  <a:close/>
                  <a:moveTo>
                    <a:pt x="230327" y="102212"/>
                  </a:moveTo>
                  <a:lnTo>
                    <a:pt x="230327" y="102413"/>
                  </a:lnTo>
                  <a:lnTo>
                    <a:pt x="230126" y="102613"/>
                  </a:lnTo>
                  <a:lnTo>
                    <a:pt x="229926" y="102613"/>
                  </a:lnTo>
                  <a:lnTo>
                    <a:pt x="229926" y="102413"/>
                  </a:lnTo>
                  <a:lnTo>
                    <a:pt x="230327" y="102212"/>
                  </a:lnTo>
                  <a:close/>
                  <a:moveTo>
                    <a:pt x="239163" y="102413"/>
                  </a:moveTo>
                  <a:lnTo>
                    <a:pt x="239765" y="102613"/>
                  </a:lnTo>
                  <a:lnTo>
                    <a:pt x="239163" y="102613"/>
                  </a:lnTo>
                  <a:lnTo>
                    <a:pt x="239163" y="102413"/>
                  </a:lnTo>
                  <a:close/>
                  <a:moveTo>
                    <a:pt x="244384" y="102011"/>
                  </a:moveTo>
                  <a:lnTo>
                    <a:pt x="243982" y="102212"/>
                  </a:lnTo>
                  <a:lnTo>
                    <a:pt x="243380" y="102413"/>
                  </a:lnTo>
                  <a:lnTo>
                    <a:pt x="243581" y="102613"/>
                  </a:lnTo>
                  <a:lnTo>
                    <a:pt x="243179" y="102413"/>
                  </a:lnTo>
                  <a:lnTo>
                    <a:pt x="242978" y="102212"/>
                  </a:lnTo>
                  <a:lnTo>
                    <a:pt x="243982" y="102212"/>
                  </a:lnTo>
                  <a:lnTo>
                    <a:pt x="243982" y="102011"/>
                  </a:lnTo>
                  <a:close/>
                  <a:moveTo>
                    <a:pt x="252416" y="102613"/>
                  </a:moveTo>
                  <a:lnTo>
                    <a:pt x="252617" y="102814"/>
                  </a:lnTo>
                  <a:lnTo>
                    <a:pt x="252215" y="102814"/>
                  </a:lnTo>
                  <a:lnTo>
                    <a:pt x="252014" y="102613"/>
                  </a:lnTo>
                  <a:close/>
                  <a:moveTo>
                    <a:pt x="253019" y="102613"/>
                  </a:moveTo>
                  <a:lnTo>
                    <a:pt x="253019" y="102814"/>
                  </a:lnTo>
                  <a:lnTo>
                    <a:pt x="252818" y="102814"/>
                  </a:lnTo>
                  <a:lnTo>
                    <a:pt x="252818" y="102613"/>
                  </a:lnTo>
                  <a:close/>
                  <a:moveTo>
                    <a:pt x="242175" y="102814"/>
                  </a:moveTo>
                  <a:lnTo>
                    <a:pt x="242175" y="103015"/>
                  </a:lnTo>
                  <a:lnTo>
                    <a:pt x="241974" y="103015"/>
                  </a:lnTo>
                  <a:lnTo>
                    <a:pt x="241974" y="102814"/>
                  </a:lnTo>
                  <a:close/>
                  <a:moveTo>
                    <a:pt x="253822" y="102413"/>
                  </a:moveTo>
                  <a:lnTo>
                    <a:pt x="254023" y="102613"/>
                  </a:lnTo>
                  <a:lnTo>
                    <a:pt x="253822" y="103015"/>
                  </a:lnTo>
                  <a:lnTo>
                    <a:pt x="253420" y="103015"/>
                  </a:lnTo>
                  <a:lnTo>
                    <a:pt x="253621" y="102613"/>
                  </a:lnTo>
                  <a:lnTo>
                    <a:pt x="253822" y="102413"/>
                  </a:lnTo>
                  <a:close/>
                  <a:moveTo>
                    <a:pt x="245589" y="102814"/>
                  </a:moveTo>
                  <a:lnTo>
                    <a:pt x="245589" y="103216"/>
                  </a:lnTo>
                  <a:lnTo>
                    <a:pt x="245187" y="103015"/>
                  </a:lnTo>
                  <a:lnTo>
                    <a:pt x="245589" y="102814"/>
                  </a:lnTo>
                  <a:close/>
                  <a:moveTo>
                    <a:pt x="245990" y="103015"/>
                  </a:moveTo>
                  <a:lnTo>
                    <a:pt x="245990" y="103216"/>
                  </a:lnTo>
                  <a:lnTo>
                    <a:pt x="245789" y="103216"/>
                  </a:lnTo>
                  <a:lnTo>
                    <a:pt x="245789" y="103015"/>
                  </a:lnTo>
                  <a:close/>
                  <a:moveTo>
                    <a:pt x="235548" y="103617"/>
                  </a:moveTo>
                  <a:lnTo>
                    <a:pt x="235950" y="103818"/>
                  </a:lnTo>
                  <a:lnTo>
                    <a:pt x="235548" y="103818"/>
                  </a:lnTo>
                  <a:lnTo>
                    <a:pt x="235548" y="103617"/>
                  </a:lnTo>
                  <a:close/>
                  <a:moveTo>
                    <a:pt x="248400" y="103617"/>
                  </a:moveTo>
                  <a:lnTo>
                    <a:pt x="248400" y="103818"/>
                  </a:lnTo>
                  <a:lnTo>
                    <a:pt x="247998" y="103617"/>
                  </a:lnTo>
                  <a:close/>
                  <a:moveTo>
                    <a:pt x="241372" y="101208"/>
                  </a:moveTo>
                  <a:lnTo>
                    <a:pt x="241372" y="101408"/>
                  </a:lnTo>
                  <a:lnTo>
                    <a:pt x="241372" y="101609"/>
                  </a:lnTo>
                  <a:lnTo>
                    <a:pt x="241974" y="101408"/>
                  </a:lnTo>
                  <a:lnTo>
                    <a:pt x="242376" y="101408"/>
                  </a:lnTo>
                  <a:lnTo>
                    <a:pt x="242376" y="101609"/>
                  </a:lnTo>
                  <a:lnTo>
                    <a:pt x="242175" y="101810"/>
                  </a:lnTo>
                  <a:lnTo>
                    <a:pt x="242175" y="102011"/>
                  </a:lnTo>
                  <a:lnTo>
                    <a:pt x="242376" y="102212"/>
                  </a:lnTo>
                  <a:lnTo>
                    <a:pt x="241372" y="102613"/>
                  </a:lnTo>
                  <a:lnTo>
                    <a:pt x="240970" y="102814"/>
                  </a:lnTo>
                  <a:lnTo>
                    <a:pt x="240769" y="103015"/>
                  </a:lnTo>
                  <a:lnTo>
                    <a:pt x="240970" y="103015"/>
                  </a:lnTo>
                  <a:lnTo>
                    <a:pt x="241572" y="103216"/>
                  </a:lnTo>
                  <a:lnTo>
                    <a:pt x="240769" y="103216"/>
                  </a:lnTo>
                  <a:lnTo>
                    <a:pt x="240769" y="103417"/>
                  </a:lnTo>
                  <a:lnTo>
                    <a:pt x="240769" y="103617"/>
                  </a:lnTo>
                  <a:lnTo>
                    <a:pt x="240368" y="103818"/>
                  </a:lnTo>
                  <a:lnTo>
                    <a:pt x="240368" y="103818"/>
                  </a:lnTo>
                  <a:lnTo>
                    <a:pt x="240568" y="103417"/>
                  </a:lnTo>
                  <a:lnTo>
                    <a:pt x="240368" y="103417"/>
                  </a:lnTo>
                  <a:lnTo>
                    <a:pt x="240167" y="103617"/>
                  </a:lnTo>
                  <a:lnTo>
                    <a:pt x="239966" y="104019"/>
                  </a:lnTo>
                  <a:lnTo>
                    <a:pt x="239364" y="103617"/>
                  </a:lnTo>
                  <a:lnTo>
                    <a:pt x="239364" y="103417"/>
                  </a:lnTo>
                  <a:lnTo>
                    <a:pt x="239765" y="103216"/>
                  </a:lnTo>
                  <a:lnTo>
                    <a:pt x="240167" y="103015"/>
                  </a:lnTo>
                  <a:lnTo>
                    <a:pt x="240970" y="102413"/>
                  </a:lnTo>
                  <a:lnTo>
                    <a:pt x="240970" y="102212"/>
                  </a:lnTo>
                  <a:lnTo>
                    <a:pt x="240368" y="102011"/>
                  </a:lnTo>
                  <a:lnTo>
                    <a:pt x="241171" y="101408"/>
                  </a:lnTo>
                  <a:lnTo>
                    <a:pt x="241372" y="101208"/>
                  </a:lnTo>
                  <a:close/>
                  <a:moveTo>
                    <a:pt x="253822" y="103216"/>
                  </a:moveTo>
                  <a:lnTo>
                    <a:pt x="253219" y="103417"/>
                  </a:lnTo>
                  <a:lnTo>
                    <a:pt x="253420" y="103417"/>
                  </a:lnTo>
                  <a:lnTo>
                    <a:pt x="253621" y="103617"/>
                  </a:lnTo>
                  <a:lnTo>
                    <a:pt x="253822" y="104019"/>
                  </a:lnTo>
                  <a:lnTo>
                    <a:pt x="253420" y="104019"/>
                  </a:lnTo>
                  <a:lnTo>
                    <a:pt x="252818" y="103818"/>
                  </a:lnTo>
                  <a:lnTo>
                    <a:pt x="252416" y="103617"/>
                  </a:lnTo>
                  <a:lnTo>
                    <a:pt x="252416" y="103818"/>
                  </a:lnTo>
                  <a:lnTo>
                    <a:pt x="252617" y="104019"/>
                  </a:lnTo>
                  <a:lnTo>
                    <a:pt x="252617" y="104019"/>
                  </a:lnTo>
                  <a:lnTo>
                    <a:pt x="252014" y="103818"/>
                  </a:lnTo>
                  <a:lnTo>
                    <a:pt x="252014" y="103617"/>
                  </a:lnTo>
                  <a:lnTo>
                    <a:pt x="252215" y="103417"/>
                  </a:lnTo>
                  <a:lnTo>
                    <a:pt x="253219" y="103417"/>
                  </a:lnTo>
                  <a:lnTo>
                    <a:pt x="253219" y="103216"/>
                  </a:lnTo>
                  <a:close/>
                  <a:moveTo>
                    <a:pt x="240167" y="104019"/>
                  </a:moveTo>
                  <a:lnTo>
                    <a:pt x="240368" y="104220"/>
                  </a:lnTo>
                  <a:lnTo>
                    <a:pt x="240167" y="104220"/>
                  </a:lnTo>
                  <a:lnTo>
                    <a:pt x="240167" y="104019"/>
                  </a:lnTo>
                  <a:close/>
                  <a:moveTo>
                    <a:pt x="238159" y="104019"/>
                  </a:moveTo>
                  <a:lnTo>
                    <a:pt x="238560" y="104220"/>
                  </a:lnTo>
                  <a:lnTo>
                    <a:pt x="238761" y="104421"/>
                  </a:lnTo>
                  <a:lnTo>
                    <a:pt x="238360" y="104220"/>
                  </a:lnTo>
                  <a:lnTo>
                    <a:pt x="238159" y="104220"/>
                  </a:lnTo>
                  <a:lnTo>
                    <a:pt x="238159" y="104019"/>
                  </a:lnTo>
                  <a:close/>
                  <a:moveTo>
                    <a:pt x="238962" y="104220"/>
                  </a:moveTo>
                  <a:lnTo>
                    <a:pt x="239364" y="104421"/>
                  </a:lnTo>
                  <a:lnTo>
                    <a:pt x="238962" y="104421"/>
                  </a:lnTo>
                  <a:lnTo>
                    <a:pt x="238962" y="104220"/>
                  </a:lnTo>
                  <a:close/>
                  <a:moveTo>
                    <a:pt x="247195" y="104019"/>
                  </a:moveTo>
                  <a:lnTo>
                    <a:pt x="247195" y="104421"/>
                  </a:lnTo>
                  <a:lnTo>
                    <a:pt x="246994" y="104220"/>
                  </a:lnTo>
                  <a:lnTo>
                    <a:pt x="247195" y="104019"/>
                  </a:lnTo>
                  <a:close/>
                  <a:moveTo>
                    <a:pt x="252818" y="104220"/>
                  </a:moveTo>
                  <a:lnTo>
                    <a:pt x="253019" y="104421"/>
                  </a:lnTo>
                  <a:lnTo>
                    <a:pt x="252617" y="104220"/>
                  </a:lnTo>
                  <a:close/>
                  <a:moveTo>
                    <a:pt x="239564" y="104220"/>
                  </a:moveTo>
                  <a:lnTo>
                    <a:pt x="240368" y="104421"/>
                  </a:lnTo>
                  <a:lnTo>
                    <a:pt x="239966" y="104621"/>
                  </a:lnTo>
                  <a:lnTo>
                    <a:pt x="239564" y="104220"/>
                  </a:lnTo>
                  <a:close/>
                  <a:moveTo>
                    <a:pt x="252416" y="101007"/>
                  </a:moveTo>
                  <a:lnTo>
                    <a:pt x="252818" y="101208"/>
                  </a:lnTo>
                  <a:lnTo>
                    <a:pt x="253019" y="101609"/>
                  </a:lnTo>
                  <a:lnTo>
                    <a:pt x="253019" y="102212"/>
                  </a:lnTo>
                  <a:lnTo>
                    <a:pt x="252818" y="102413"/>
                  </a:lnTo>
                  <a:lnTo>
                    <a:pt x="252215" y="102413"/>
                  </a:lnTo>
                  <a:lnTo>
                    <a:pt x="251613" y="102212"/>
                  </a:lnTo>
                  <a:lnTo>
                    <a:pt x="251412" y="102413"/>
                  </a:lnTo>
                  <a:lnTo>
                    <a:pt x="251613" y="102613"/>
                  </a:lnTo>
                  <a:lnTo>
                    <a:pt x="252014" y="103015"/>
                  </a:lnTo>
                  <a:lnTo>
                    <a:pt x="252014" y="103216"/>
                  </a:lnTo>
                  <a:lnTo>
                    <a:pt x="251613" y="103417"/>
                  </a:lnTo>
                  <a:lnTo>
                    <a:pt x="250609" y="103417"/>
                  </a:lnTo>
                  <a:lnTo>
                    <a:pt x="250609" y="103617"/>
                  </a:lnTo>
                  <a:lnTo>
                    <a:pt x="251010" y="103818"/>
                  </a:lnTo>
                  <a:lnTo>
                    <a:pt x="250810" y="104421"/>
                  </a:lnTo>
                  <a:lnTo>
                    <a:pt x="250810" y="104621"/>
                  </a:lnTo>
                  <a:lnTo>
                    <a:pt x="250408" y="104621"/>
                  </a:lnTo>
                  <a:lnTo>
                    <a:pt x="250006" y="104220"/>
                  </a:lnTo>
                  <a:lnTo>
                    <a:pt x="249806" y="103818"/>
                  </a:lnTo>
                  <a:lnTo>
                    <a:pt x="249806" y="103617"/>
                  </a:lnTo>
                  <a:lnTo>
                    <a:pt x="250006" y="103417"/>
                  </a:lnTo>
                  <a:lnTo>
                    <a:pt x="250207" y="103216"/>
                  </a:lnTo>
                  <a:lnTo>
                    <a:pt x="250207" y="103015"/>
                  </a:lnTo>
                  <a:lnTo>
                    <a:pt x="250408" y="103015"/>
                  </a:lnTo>
                  <a:lnTo>
                    <a:pt x="250408" y="102814"/>
                  </a:lnTo>
                  <a:lnTo>
                    <a:pt x="250006" y="102814"/>
                  </a:lnTo>
                  <a:lnTo>
                    <a:pt x="250006" y="102613"/>
                  </a:lnTo>
                  <a:lnTo>
                    <a:pt x="250810" y="102613"/>
                  </a:lnTo>
                  <a:lnTo>
                    <a:pt x="250609" y="102413"/>
                  </a:lnTo>
                  <a:lnTo>
                    <a:pt x="250609" y="102011"/>
                  </a:lnTo>
                  <a:lnTo>
                    <a:pt x="251412" y="101208"/>
                  </a:lnTo>
                  <a:lnTo>
                    <a:pt x="252014" y="101007"/>
                  </a:lnTo>
                  <a:close/>
                  <a:moveTo>
                    <a:pt x="250006" y="104621"/>
                  </a:moveTo>
                  <a:lnTo>
                    <a:pt x="250006" y="104822"/>
                  </a:lnTo>
                  <a:lnTo>
                    <a:pt x="249806" y="104621"/>
                  </a:lnTo>
                  <a:close/>
                  <a:moveTo>
                    <a:pt x="252014" y="104822"/>
                  </a:moveTo>
                  <a:lnTo>
                    <a:pt x="252215" y="105023"/>
                  </a:lnTo>
                  <a:lnTo>
                    <a:pt x="252014" y="105023"/>
                  </a:lnTo>
                  <a:lnTo>
                    <a:pt x="251814" y="104822"/>
                  </a:lnTo>
                  <a:close/>
                  <a:moveTo>
                    <a:pt x="236351" y="105023"/>
                  </a:moveTo>
                  <a:lnTo>
                    <a:pt x="236151" y="105224"/>
                  </a:lnTo>
                  <a:lnTo>
                    <a:pt x="236151" y="105023"/>
                  </a:lnTo>
                  <a:close/>
                  <a:moveTo>
                    <a:pt x="251412" y="104822"/>
                  </a:moveTo>
                  <a:lnTo>
                    <a:pt x="251412" y="105023"/>
                  </a:lnTo>
                  <a:lnTo>
                    <a:pt x="251412" y="105224"/>
                  </a:lnTo>
                  <a:lnTo>
                    <a:pt x="251010" y="104822"/>
                  </a:lnTo>
                  <a:close/>
                  <a:moveTo>
                    <a:pt x="253621" y="105224"/>
                  </a:moveTo>
                  <a:lnTo>
                    <a:pt x="253621" y="105425"/>
                  </a:lnTo>
                  <a:lnTo>
                    <a:pt x="253420" y="105224"/>
                  </a:lnTo>
                  <a:close/>
                  <a:moveTo>
                    <a:pt x="236351" y="105425"/>
                  </a:moveTo>
                  <a:lnTo>
                    <a:pt x="236753" y="105625"/>
                  </a:lnTo>
                  <a:lnTo>
                    <a:pt x="236151" y="105625"/>
                  </a:lnTo>
                  <a:lnTo>
                    <a:pt x="236151" y="105425"/>
                  </a:lnTo>
                  <a:close/>
                  <a:moveTo>
                    <a:pt x="249404" y="104822"/>
                  </a:moveTo>
                  <a:lnTo>
                    <a:pt x="250207" y="105023"/>
                  </a:lnTo>
                  <a:lnTo>
                    <a:pt x="250408" y="105224"/>
                  </a:lnTo>
                  <a:lnTo>
                    <a:pt x="250006" y="105425"/>
                  </a:lnTo>
                  <a:lnTo>
                    <a:pt x="249806" y="105625"/>
                  </a:lnTo>
                  <a:lnTo>
                    <a:pt x="249404" y="105425"/>
                  </a:lnTo>
                  <a:lnTo>
                    <a:pt x="249404" y="105224"/>
                  </a:lnTo>
                  <a:lnTo>
                    <a:pt x="249404" y="104822"/>
                  </a:lnTo>
                  <a:close/>
                  <a:moveTo>
                    <a:pt x="252416" y="105224"/>
                  </a:moveTo>
                  <a:lnTo>
                    <a:pt x="252416" y="105625"/>
                  </a:lnTo>
                  <a:lnTo>
                    <a:pt x="252215" y="105425"/>
                  </a:lnTo>
                  <a:lnTo>
                    <a:pt x="252215" y="105224"/>
                  </a:lnTo>
                  <a:close/>
                  <a:moveTo>
                    <a:pt x="235950" y="105625"/>
                  </a:moveTo>
                  <a:lnTo>
                    <a:pt x="235950" y="106027"/>
                  </a:lnTo>
                  <a:lnTo>
                    <a:pt x="235749" y="106027"/>
                  </a:lnTo>
                  <a:lnTo>
                    <a:pt x="235548" y="105625"/>
                  </a:lnTo>
                  <a:close/>
                  <a:moveTo>
                    <a:pt x="236552" y="106027"/>
                  </a:moveTo>
                  <a:lnTo>
                    <a:pt x="236954" y="106228"/>
                  </a:lnTo>
                  <a:lnTo>
                    <a:pt x="236552" y="106228"/>
                  </a:lnTo>
                  <a:lnTo>
                    <a:pt x="236151" y="106027"/>
                  </a:lnTo>
                  <a:close/>
                  <a:moveTo>
                    <a:pt x="236151" y="106429"/>
                  </a:moveTo>
                  <a:lnTo>
                    <a:pt x="236552" y="106629"/>
                  </a:lnTo>
                  <a:lnTo>
                    <a:pt x="236753" y="106830"/>
                  </a:lnTo>
                  <a:lnTo>
                    <a:pt x="236351" y="107031"/>
                  </a:lnTo>
                  <a:lnTo>
                    <a:pt x="235950" y="106629"/>
                  </a:lnTo>
                  <a:lnTo>
                    <a:pt x="235950" y="106429"/>
                  </a:lnTo>
                  <a:close/>
                  <a:moveTo>
                    <a:pt x="255227" y="106429"/>
                  </a:moveTo>
                  <a:lnTo>
                    <a:pt x="255227" y="106629"/>
                  </a:lnTo>
                  <a:lnTo>
                    <a:pt x="255027" y="107031"/>
                  </a:lnTo>
                  <a:lnTo>
                    <a:pt x="254826" y="106629"/>
                  </a:lnTo>
                  <a:lnTo>
                    <a:pt x="255027" y="106429"/>
                  </a:lnTo>
                  <a:close/>
                  <a:moveTo>
                    <a:pt x="238159" y="107232"/>
                  </a:moveTo>
                  <a:lnTo>
                    <a:pt x="238360" y="107433"/>
                  </a:lnTo>
                  <a:lnTo>
                    <a:pt x="238360" y="107633"/>
                  </a:lnTo>
                  <a:lnTo>
                    <a:pt x="237958" y="107433"/>
                  </a:lnTo>
                  <a:lnTo>
                    <a:pt x="237958" y="107232"/>
                  </a:lnTo>
                  <a:close/>
                  <a:moveTo>
                    <a:pt x="153016" y="1"/>
                  </a:moveTo>
                  <a:lnTo>
                    <a:pt x="152614" y="603"/>
                  </a:lnTo>
                  <a:lnTo>
                    <a:pt x="152815" y="603"/>
                  </a:lnTo>
                  <a:lnTo>
                    <a:pt x="153217" y="804"/>
                  </a:lnTo>
                  <a:lnTo>
                    <a:pt x="153418" y="1005"/>
                  </a:lnTo>
                  <a:lnTo>
                    <a:pt x="153819" y="1407"/>
                  </a:lnTo>
                  <a:lnTo>
                    <a:pt x="154020" y="2210"/>
                  </a:lnTo>
                  <a:lnTo>
                    <a:pt x="152815" y="2210"/>
                  </a:lnTo>
                  <a:lnTo>
                    <a:pt x="152213" y="2411"/>
                  </a:lnTo>
                  <a:lnTo>
                    <a:pt x="152213" y="2812"/>
                  </a:lnTo>
                  <a:lnTo>
                    <a:pt x="152414" y="3214"/>
                  </a:lnTo>
                  <a:lnTo>
                    <a:pt x="152815" y="3615"/>
                  </a:lnTo>
                  <a:lnTo>
                    <a:pt x="152815" y="4017"/>
                  </a:lnTo>
                  <a:lnTo>
                    <a:pt x="152815" y="4218"/>
                  </a:lnTo>
                  <a:lnTo>
                    <a:pt x="152815" y="4419"/>
                  </a:lnTo>
                  <a:lnTo>
                    <a:pt x="152012" y="4820"/>
                  </a:lnTo>
                  <a:lnTo>
                    <a:pt x="152213" y="4419"/>
                  </a:lnTo>
                  <a:lnTo>
                    <a:pt x="152414" y="4218"/>
                  </a:lnTo>
                  <a:lnTo>
                    <a:pt x="151811" y="4419"/>
                  </a:lnTo>
                  <a:lnTo>
                    <a:pt x="151410" y="4619"/>
                  </a:lnTo>
                  <a:lnTo>
                    <a:pt x="151209" y="4820"/>
                  </a:lnTo>
                  <a:lnTo>
                    <a:pt x="151410" y="5021"/>
                  </a:lnTo>
                  <a:lnTo>
                    <a:pt x="151811" y="5423"/>
                  </a:lnTo>
                  <a:lnTo>
                    <a:pt x="151008" y="5824"/>
                  </a:lnTo>
                  <a:lnTo>
                    <a:pt x="150406" y="6025"/>
                  </a:lnTo>
                  <a:lnTo>
                    <a:pt x="149803" y="6025"/>
                  </a:lnTo>
                  <a:lnTo>
                    <a:pt x="149201" y="5623"/>
                  </a:lnTo>
                  <a:lnTo>
                    <a:pt x="149201" y="6427"/>
                  </a:lnTo>
                  <a:lnTo>
                    <a:pt x="148799" y="6427"/>
                  </a:lnTo>
                  <a:lnTo>
                    <a:pt x="148397" y="6025"/>
                  </a:lnTo>
                  <a:lnTo>
                    <a:pt x="147594" y="5423"/>
                  </a:lnTo>
                  <a:lnTo>
                    <a:pt x="146189" y="5423"/>
                  </a:lnTo>
                  <a:lnTo>
                    <a:pt x="145385" y="5623"/>
                  </a:lnTo>
                  <a:lnTo>
                    <a:pt x="144783" y="6025"/>
                  </a:lnTo>
                  <a:lnTo>
                    <a:pt x="144582" y="6427"/>
                  </a:lnTo>
                  <a:lnTo>
                    <a:pt x="144381" y="7230"/>
                  </a:lnTo>
                  <a:lnTo>
                    <a:pt x="143980" y="7431"/>
                  </a:lnTo>
                  <a:lnTo>
                    <a:pt x="143377" y="7431"/>
                  </a:lnTo>
                  <a:lnTo>
                    <a:pt x="143779" y="7230"/>
                  </a:lnTo>
                  <a:lnTo>
                    <a:pt x="142373" y="7230"/>
                  </a:lnTo>
                  <a:lnTo>
                    <a:pt x="142574" y="7029"/>
                  </a:lnTo>
                  <a:lnTo>
                    <a:pt x="142172" y="6628"/>
                  </a:lnTo>
                  <a:lnTo>
                    <a:pt x="141570" y="6226"/>
                  </a:lnTo>
                  <a:lnTo>
                    <a:pt x="140365" y="5824"/>
                  </a:lnTo>
                  <a:lnTo>
                    <a:pt x="139964" y="6025"/>
                  </a:lnTo>
                  <a:lnTo>
                    <a:pt x="140164" y="6427"/>
                  </a:lnTo>
                  <a:lnTo>
                    <a:pt x="140767" y="6628"/>
                  </a:lnTo>
                  <a:lnTo>
                    <a:pt x="139964" y="7029"/>
                  </a:lnTo>
                  <a:lnTo>
                    <a:pt x="139763" y="7230"/>
                  </a:lnTo>
                  <a:lnTo>
                    <a:pt x="139964" y="7431"/>
                  </a:lnTo>
                  <a:lnTo>
                    <a:pt x="140164" y="7431"/>
                  </a:lnTo>
                  <a:lnTo>
                    <a:pt x="140767" y="7230"/>
                  </a:lnTo>
                  <a:lnTo>
                    <a:pt x="141168" y="7431"/>
                  </a:lnTo>
                  <a:lnTo>
                    <a:pt x="141369" y="7632"/>
                  </a:lnTo>
                  <a:lnTo>
                    <a:pt x="141369" y="7832"/>
                  </a:lnTo>
                  <a:lnTo>
                    <a:pt x="141369" y="8033"/>
                  </a:lnTo>
                  <a:lnTo>
                    <a:pt x="140767" y="8234"/>
                  </a:lnTo>
                  <a:lnTo>
                    <a:pt x="139964" y="8435"/>
                  </a:lnTo>
                  <a:lnTo>
                    <a:pt x="139160" y="8636"/>
                  </a:lnTo>
                  <a:lnTo>
                    <a:pt x="138759" y="8234"/>
                  </a:lnTo>
                  <a:lnTo>
                    <a:pt x="138558" y="8033"/>
                  </a:lnTo>
                  <a:lnTo>
                    <a:pt x="138558" y="7632"/>
                  </a:lnTo>
                  <a:lnTo>
                    <a:pt x="138759" y="7230"/>
                  </a:lnTo>
                  <a:lnTo>
                    <a:pt x="138959" y="6628"/>
                  </a:lnTo>
                  <a:lnTo>
                    <a:pt x="136951" y="6427"/>
                  </a:lnTo>
                  <a:lnTo>
                    <a:pt x="135546" y="6628"/>
                  </a:lnTo>
                  <a:lnTo>
                    <a:pt x="134140" y="7029"/>
                  </a:lnTo>
                  <a:lnTo>
                    <a:pt x="132333" y="7193"/>
                  </a:lnTo>
                  <a:lnTo>
                    <a:pt x="132333" y="7029"/>
                  </a:lnTo>
                  <a:lnTo>
                    <a:pt x="131931" y="6828"/>
                  </a:lnTo>
                  <a:lnTo>
                    <a:pt x="131329" y="6628"/>
                  </a:lnTo>
                  <a:lnTo>
                    <a:pt x="132132" y="6828"/>
                  </a:lnTo>
                  <a:lnTo>
                    <a:pt x="132132" y="6628"/>
                  </a:lnTo>
                  <a:lnTo>
                    <a:pt x="132132" y="6427"/>
                  </a:lnTo>
                  <a:lnTo>
                    <a:pt x="131329" y="6427"/>
                  </a:lnTo>
                  <a:lnTo>
                    <a:pt x="130526" y="6226"/>
                  </a:lnTo>
                  <a:lnTo>
                    <a:pt x="129923" y="6025"/>
                  </a:lnTo>
                  <a:lnTo>
                    <a:pt x="130726" y="6025"/>
                  </a:lnTo>
                  <a:lnTo>
                    <a:pt x="130726" y="5824"/>
                  </a:lnTo>
                  <a:lnTo>
                    <a:pt x="130325" y="5222"/>
                  </a:lnTo>
                  <a:lnTo>
                    <a:pt x="130526" y="4619"/>
                  </a:lnTo>
                  <a:lnTo>
                    <a:pt x="130124" y="5222"/>
                  </a:lnTo>
                  <a:lnTo>
                    <a:pt x="129521" y="5623"/>
                  </a:lnTo>
                  <a:lnTo>
                    <a:pt x="128919" y="5824"/>
                  </a:lnTo>
                  <a:lnTo>
                    <a:pt x="128116" y="6025"/>
                  </a:lnTo>
                  <a:lnTo>
                    <a:pt x="127313" y="5623"/>
                  </a:lnTo>
                  <a:lnTo>
                    <a:pt x="126710" y="6025"/>
                  </a:lnTo>
                  <a:lnTo>
                    <a:pt x="127112" y="6025"/>
                  </a:lnTo>
                  <a:lnTo>
                    <a:pt x="127915" y="6226"/>
                  </a:lnTo>
                  <a:lnTo>
                    <a:pt x="128116" y="6226"/>
                  </a:lnTo>
                  <a:lnTo>
                    <a:pt x="128116" y="6628"/>
                  </a:lnTo>
                  <a:lnTo>
                    <a:pt x="128317" y="7632"/>
                  </a:lnTo>
                  <a:lnTo>
                    <a:pt x="128317" y="7832"/>
                  </a:lnTo>
                  <a:lnTo>
                    <a:pt x="128116" y="8234"/>
                  </a:lnTo>
                  <a:lnTo>
                    <a:pt x="127714" y="8234"/>
                  </a:lnTo>
                  <a:lnTo>
                    <a:pt x="127112" y="8033"/>
                  </a:lnTo>
                  <a:lnTo>
                    <a:pt x="126509" y="7632"/>
                  </a:lnTo>
                  <a:lnTo>
                    <a:pt x="125907" y="7029"/>
                  </a:lnTo>
                  <a:lnTo>
                    <a:pt x="125706" y="6226"/>
                  </a:lnTo>
                  <a:lnTo>
                    <a:pt x="125706" y="5824"/>
                  </a:lnTo>
                  <a:lnTo>
                    <a:pt x="125807" y="5623"/>
                  </a:lnTo>
                  <a:lnTo>
                    <a:pt x="125706" y="5623"/>
                  </a:lnTo>
                  <a:lnTo>
                    <a:pt x="125505" y="5222"/>
                  </a:lnTo>
                  <a:lnTo>
                    <a:pt x="125505" y="4820"/>
                  </a:lnTo>
                  <a:lnTo>
                    <a:pt x="125706" y="4619"/>
                  </a:lnTo>
                  <a:lnTo>
                    <a:pt x="125907" y="4619"/>
                  </a:lnTo>
                  <a:lnTo>
                    <a:pt x="125505" y="4218"/>
                  </a:lnTo>
                  <a:lnTo>
                    <a:pt x="125706" y="4017"/>
                  </a:lnTo>
                  <a:lnTo>
                    <a:pt x="125104" y="3816"/>
                  </a:lnTo>
                  <a:lnTo>
                    <a:pt x="124702" y="3615"/>
                  </a:lnTo>
                  <a:lnTo>
                    <a:pt x="124702" y="3013"/>
                  </a:lnTo>
                  <a:lnTo>
                    <a:pt x="124100" y="3615"/>
                  </a:lnTo>
                  <a:lnTo>
                    <a:pt x="123899" y="4017"/>
                  </a:lnTo>
                  <a:lnTo>
                    <a:pt x="123698" y="4218"/>
                  </a:lnTo>
                  <a:lnTo>
                    <a:pt x="123899" y="4419"/>
                  </a:lnTo>
                  <a:lnTo>
                    <a:pt x="124501" y="4419"/>
                  </a:lnTo>
                  <a:lnTo>
                    <a:pt x="124300" y="4820"/>
                  </a:lnTo>
                  <a:lnTo>
                    <a:pt x="124100" y="4820"/>
                  </a:lnTo>
                  <a:lnTo>
                    <a:pt x="123497" y="4419"/>
                  </a:lnTo>
                  <a:lnTo>
                    <a:pt x="122895" y="4218"/>
                  </a:lnTo>
                  <a:lnTo>
                    <a:pt x="122895" y="4619"/>
                  </a:lnTo>
                  <a:lnTo>
                    <a:pt x="123096" y="4619"/>
                  </a:lnTo>
                  <a:lnTo>
                    <a:pt x="123096" y="4820"/>
                  </a:lnTo>
                  <a:lnTo>
                    <a:pt x="122493" y="5021"/>
                  </a:lnTo>
                  <a:lnTo>
                    <a:pt x="121891" y="5222"/>
                  </a:lnTo>
                  <a:lnTo>
                    <a:pt x="121489" y="5021"/>
                  </a:lnTo>
                  <a:lnTo>
                    <a:pt x="121288" y="4820"/>
                  </a:lnTo>
                  <a:lnTo>
                    <a:pt x="120084" y="5021"/>
                  </a:lnTo>
                  <a:lnTo>
                    <a:pt x="120084" y="5222"/>
                  </a:lnTo>
                  <a:lnTo>
                    <a:pt x="120284" y="5423"/>
                  </a:lnTo>
                  <a:lnTo>
                    <a:pt x="120485" y="5623"/>
                  </a:lnTo>
                  <a:lnTo>
                    <a:pt x="120485" y="5824"/>
                  </a:lnTo>
                  <a:lnTo>
                    <a:pt x="119883" y="6025"/>
                  </a:lnTo>
                  <a:lnTo>
                    <a:pt x="120887" y="6025"/>
                  </a:lnTo>
                  <a:lnTo>
                    <a:pt x="121088" y="6226"/>
                  </a:lnTo>
                  <a:lnTo>
                    <a:pt x="121288" y="6427"/>
                  </a:lnTo>
                  <a:lnTo>
                    <a:pt x="121690" y="7029"/>
                  </a:lnTo>
                  <a:lnTo>
                    <a:pt x="121088" y="7029"/>
                  </a:lnTo>
                  <a:lnTo>
                    <a:pt x="120887" y="7230"/>
                  </a:lnTo>
                  <a:lnTo>
                    <a:pt x="121088" y="7431"/>
                  </a:lnTo>
                  <a:lnTo>
                    <a:pt x="121088" y="7632"/>
                  </a:lnTo>
                  <a:lnTo>
                    <a:pt x="121489" y="7632"/>
                  </a:lnTo>
                  <a:lnTo>
                    <a:pt x="121489" y="7431"/>
                  </a:lnTo>
                  <a:lnTo>
                    <a:pt x="121088" y="7230"/>
                  </a:lnTo>
                  <a:lnTo>
                    <a:pt x="122292" y="7029"/>
                  </a:lnTo>
                  <a:lnTo>
                    <a:pt x="122493" y="7230"/>
                  </a:lnTo>
                  <a:lnTo>
                    <a:pt x="122694" y="7230"/>
                  </a:lnTo>
                  <a:lnTo>
                    <a:pt x="122493" y="7832"/>
                  </a:lnTo>
                  <a:lnTo>
                    <a:pt x="121690" y="8435"/>
                  </a:lnTo>
                  <a:lnTo>
                    <a:pt x="119883" y="9640"/>
                  </a:lnTo>
                  <a:lnTo>
                    <a:pt x="118276" y="10443"/>
                  </a:lnTo>
                  <a:lnTo>
                    <a:pt x="118276" y="10041"/>
                  </a:lnTo>
                  <a:lnTo>
                    <a:pt x="118276" y="9640"/>
                  </a:lnTo>
                  <a:lnTo>
                    <a:pt x="118075" y="9640"/>
                  </a:lnTo>
                  <a:lnTo>
                    <a:pt x="117674" y="9439"/>
                  </a:lnTo>
                  <a:lnTo>
                    <a:pt x="116469" y="9238"/>
                  </a:lnTo>
                  <a:lnTo>
                    <a:pt x="116067" y="8836"/>
                  </a:lnTo>
                  <a:lnTo>
                    <a:pt x="115465" y="8234"/>
                  </a:lnTo>
                  <a:lnTo>
                    <a:pt x="116670" y="8435"/>
                  </a:lnTo>
                  <a:lnTo>
                    <a:pt x="116871" y="8234"/>
                  </a:lnTo>
                  <a:lnTo>
                    <a:pt x="115465" y="7832"/>
                  </a:lnTo>
                  <a:lnTo>
                    <a:pt x="113858" y="7029"/>
                  </a:lnTo>
                  <a:lnTo>
                    <a:pt x="113457" y="6628"/>
                  </a:lnTo>
                  <a:lnTo>
                    <a:pt x="113658" y="6628"/>
                  </a:lnTo>
                  <a:lnTo>
                    <a:pt x="113858" y="6427"/>
                  </a:lnTo>
                  <a:lnTo>
                    <a:pt x="113457" y="6427"/>
                  </a:lnTo>
                  <a:lnTo>
                    <a:pt x="113457" y="6226"/>
                  </a:lnTo>
                  <a:lnTo>
                    <a:pt x="113256" y="6025"/>
                  </a:lnTo>
                  <a:lnTo>
                    <a:pt x="113055" y="6025"/>
                  </a:lnTo>
                  <a:lnTo>
                    <a:pt x="113055" y="6427"/>
                  </a:lnTo>
                  <a:lnTo>
                    <a:pt x="113055" y="6628"/>
                  </a:lnTo>
                  <a:lnTo>
                    <a:pt x="113055" y="6828"/>
                  </a:lnTo>
                  <a:lnTo>
                    <a:pt x="113457" y="7431"/>
                  </a:lnTo>
                  <a:lnTo>
                    <a:pt x="112854" y="8033"/>
                  </a:lnTo>
                  <a:lnTo>
                    <a:pt x="113055" y="8033"/>
                  </a:lnTo>
                  <a:lnTo>
                    <a:pt x="113457" y="7832"/>
                  </a:lnTo>
                  <a:lnTo>
                    <a:pt x="113658" y="8033"/>
                  </a:lnTo>
                  <a:lnTo>
                    <a:pt x="113858" y="8234"/>
                  </a:lnTo>
                  <a:lnTo>
                    <a:pt x="112854" y="8435"/>
                  </a:lnTo>
                  <a:lnTo>
                    <a:pt x="112453" y="8636"/>
                  </a:lnTo>
                  <a:lnTo>
                    <a:pt x="112453" y="8836"/>
                  </a:lnTo>
                  <a:lnTo>
                    <a:pt x="112453" y="9037"/>
                  </a:lnTo>
                  <a:lnTo>
                    <a:pt x="112654" y="9238"/>
                  </a:lnTo>
                  <a:lnTo>
                    <a:pt x="112252" y="9439"/>
                  </a:lnTo>
                  <a:lnTo>
                    <a:pt x="111449" y="9640"/>
                  </a:lnTo>
                  <a:lnTo>
                    <a:pt x="111449" y="9640"/>
                  </a:lnTo>
                  <a:lnTo>
                    <a:pt x="111650" y="9037"/>
                  </a:lnTo>
                  <a:lnTo>
                    <a:pt x="111248" y="9037"/>
                  </a:lnTo>
                  <a:lnTo>
                    <a:pt x="110445" y="9840"/>
                  </a:lnTo>
                  <a:lnTo>
                    <a:pt x="110846" y="9840"/>
                  </a:lnTo>
                  <a:lnTo>
                    <a:pt x="110846" y="10041"/>
                  </a:lnTo>
                  <a:lnTo>
                    <a:pt x="110445" y="10242"/>
                  </a:lnTo>
                  <a:lnTo>
                    <a:pt x="109842" y="10443"/>
                  </a:lnTo>
                  <a:lnTo>
                    <a:pt x="109240" y="10242"/>
                  </a:lnTo>
                  <a:lnTo>
                    <a:pt x="108838" y="10041"/>
                  </a:lnTo>
                  <a:lnTo>
                    <a:pt x="108838" y="9439"/>
                  </a:lnTo>
                  <a:lnTo>
                    <a:pt x="109039" y="8435"/>
                  </a:lnTo>
                  <a:lnTo>
                    <a:pt x="109039" y="8435"/>
                  </a:lnTo>
                  <a:lnTo>
                    <a:pt x="108437" y="8636"/>
                  </a:lnTo>
                  <a:lnTo>
                    <a:pt x="108236" y="8636"/>
                  </a:lnTo>
                  <a:lnTo>
                    <a:pt x="108637" y="8033"/>
                  </a:lnTo>
                  <a:lnTo>
                    <a:pt x="108838" y="7632"/>
                  </a:lnTo>
                  <a:lnTo>
                    <a:pt x="108838" y="7431"/>
                  </a:lnTo>
                  <a:lnTo>
                    <a:pt x="108437" y="7230"/>
                  </a:lnTo>
                  <a:lnTo>
                    <a:pt x="107433" y="7632"/>
                  </a:lnTo>
                  <a:lnTo>
                    <a:pt x="108637" y="7832"/>
                  </a:lnTo>
                  <a:lnTo>
                    <a:pt x="106830" y="7832"/>
                  </a:lnTo>
                  <a:lnTo>
                    <a:pt x="106429" y="8033"/>
                  </a:lnTo>
                  <a:lnTo>
                    <a:pt x="106429" y="8234"/>
                  </a:lnTo>
                  <a:lnTo>
                    <a:pt x="107633" y="8836"/>
                  </a:lnTo>
                  <a:lnTo>
                    <a:pt x="108035" y="8836"/>
                  </a:lnTo>
                  <a:lnTo>
                    <a:pt x="107633" y="9037"/>
                  </a:lnTo>
                  <a:lnTo>
                    <a:pt x="107433" y="9037"/>
                  </a:lnTo>
                  <a:lnTo>
                    <a:pt x="107633" y="8836"/>
                  </a:lnTo>
                  <a:lnTo>
                    <a:pt x="106629" y="8636"/>
                  </a:lnTo>
                  <a:lnTo>
                    <a:pt x="106228" y="8636"/>
                  </a:lnTo>
                  <a:lnTo>
                    <a:pt x="106027" y="8836"/>
                  </a:lnTo>
                  <a:lnTo>
                    <a:pt x="106228" y="9037"/>
                  </a:lnTo>
                  <a:lnTo>
                    <a:pt x="106027" y="9238"/>
                  </a:lnTo>
                  <a:lnTo>
                    <a:pt x="105826" y="9439"/>
                  </a:lnTo>
                  <a:lnTo>
                    <a:pt x="105023" y="9238"/>
                  </a:lnTo>
                  <a:lnTo>
                    <a:pt x="103617" y="8836"/>
                  </a:lnTo>
                  <a:lnTo>
                    <a:pt x="104420" y="8636"/>
                  </a:lnTo>
                  <a:lnTo>
                    <a:pt x="104621" y="8435"/>
                  </a:lnTo>
                  <a:lnTo>
                    <a:pt x="102212" y="8435"/>
                  </a:lnTo>
                  <a:lnTo>
                    <a:pt x="102814" y="8033"/>
                  </a:lnTo>
                  <a:lnTo>
                    <a:pt x="102613" y="7832"/>
                  </a:lnTo>
                  <a:lnTo>
                    <a:pt x="102814" y="7832"/>
                  </a:lnTo>
                  <a:lnTo>
                    <a:pt x="103216" y="7632"/>
                  </a:lnTo>
                  <a:lnTo>
                    <a:pt x="103416" y="7431"/>
                  </a:lnTo>
                  <a:lnTo>
                    <a:pt x="102212" y="7632"/>
                  </a:lnTo>
                  <a:lnTo>
                    <a:pt x="101007" y="7431"/>
                  </a:lnTo>
                  <a:lnTo>
                    <a:pt x="100003" y="7632"/>
                  </a:lnTo>
                  <a:lnTo>
                    <a:pt x="99601" y="7632"/>
                  </a:lnTo>
                  <a:lnTo>
                    <a:pt x="99199" y="7832"/>
                  </a:lnTo>
                  <a:lnTo>
                    <a:pt x="99601" y="8234"/>
                  </a:lnTo>
                  <a:lnTo>
                    <a:pt x="99601" y="8435"/>
                  </a:lnTo>
                  <a:lnTo>
                    <a:pt x="99400" y="8836"/>
                  </a:lnTo>
                  <a:lnTo>
                    <a:pt x="98798" y="9037"/>
                  </a:lnTo>
                  <a:lnTo>
                    <a:pt x="97794" y="9238"/>
                  </a:lnTo>
                  <a:lnTo>
                    <a:pt x="97392" y="9238"/>
                  </a:lnTo>
                  <a:lnTo>
                    <a:pt x="97191" y="9037"/>
                  </a:lnTo>
                  <a:lnTo>
                    <a:pt x="97794" y="9037"/>
                  </a:lnTo>
                  <a:lnTo>
                    <a:pt x="97593" y="8836"/>
                  </a:lnTo>
                  <a:lnTo>
                    <a:pt x="97191" y="8435"/>
                  </a:lnTo>
                  <a:lnTo>
                    <a:pt x="97191" y="8033"/>
                  </a:lnTo>
                  <a:lnTo>
                    <a:pt x="97392" y="7832"/>
                  </a:lnTo>
                  <a:lnTo>
                    <a:pt x="96589" y="7632"/>
                  </a:lnTo>
                  <a:lnTo>
                    <a:pt x="96187" y="7832"/>
                  </a:lnTo>
                  <a:lnTo>
                    <a:pt x="95987" y="8033"/>
                  </a:lnTo>
                  <a:lnTo>
                    <a:pt x="95786" y="8435"/>
                  </a:lnTo>
                  <a:lnTo>
                    <a:pt x="95585" y="8836"/>
                  </a:lnTo>
                  <a:lnTo>
                    <a:pt x="94982" y="9037"/>
                  </a:lnTo>
                  <a:lnTo>
                    <a:pt x="93978" y="9238"/>
                  </a:lnTo>
                  <a:lnTo>
                    <a:pt x="92372" y="9238"/>
                  </a:lnTo>
                  <a:lnTo>
                    <a:pt x="92974" y="9439"/>
                  </a:lnTo>
                  <a:lnTo>
                    <a:pt x="92974" y="9640"/>
                  </a:lnTo>
                  <a:lnTo>
                    <a:pt x="91970" y="9840"/>
                  </a:lnTo>
                  <a:lnTo>
                    <a:pt x="90565" y="10041"/>
                  </a:lnTo>
                  <a:lnTo>
                    <a:pt x="90163" y="10242"/>
                  </a:lnTo>
                  <a:lnTo>
                    <a:pt x="89962" y="10242"/>
                  </a:lnTo>
                  <a:lnTo>
                    <a:pt x="89962" y="10443"/>
                  </a:lnTo>
                  <a:lnTo>
                    <a:pt x="90966" y="10242"/>
                  </a:lnTo>
                  <a:lnTo>
                    <a:pt x="91368" y="10443"/>
                  </a:lnTo>
                  <a:lnTo>
                    <a:pt x="91368" y="10644"/>
                  </a:lnTo>
                  <a:lnTo>
                    <a:pt x="91167" y="11045"/>
                  </a:lnTo>
                  <a:lnTo>
                    <a:pt x="90766" y="11246"/>
                  </a:lnTo>
                  <a:lnTo>
                    <a:pt x="90163" y="11447"/>
                  </a:lnTo>
                  <a:lnTo>
                    <a:pt x="89761" y="11246"/>
                  </a:lnTo>
                  <a:lnTo>
                    <a:pt x="89360" y="11045"/>
                  </a:lnTo>
                  <a:lnTo>
                    <a:pt x="89561" y="10242"/>
                  </a:lnTo>
                  <a:lnTo>
                    <a:pt x="89561" y="9840"/>
                  </a:lnTo>
                  <a:lnTo>
                    <a:pt x="89360" y="9840"/>
                  </a:lnTo>
                  <a:lnTo>
                    <a:pt x="88958" y="10041"/>
                  </a:lnTo>
                  <a:lnTo>
                    <a:pt x="88557" y="10644"/>
                  </a:lnTo>
                  <a:lnTo>
                    <a:pt x="88557" y="10844"/>
                  </a:lnTo>
                  <a:lnTo>
                    <a:pt x="88958" y="10844"/>
                  </a:lnTo>
                  <a:lnTo>
                    <a:pt x="88757" y="11849"/>
                  </a:lnTo>
                  <a:lnTo>
                    <a:pt x="88356" y="12451"/>
                  </a:lnTo>
                  <a:lnTo>
                    <a:pt x="88155" y="12451"/>
                  </a:lnTo>
                  <a:lnTo>
                    <a:pt x="87954" y="12250"/>
                  </a:lnTo>
                  <a:lnTo>
                    <a:pt x="87553" y="11648"/>
                  </a:lnTo>
                  <a:lnTo>
                    <a:pt x="86950" y="10844"/>
                  </a:lnTo>
                  <a:lnTo>
                    <a:pt x="88155" y="10644"/>
                  </a:lnTo>
                  <a:lnTo>
                    <a:pt x="88356" y="10644"/>
                  </a:lnTo>
                  <a:lnTo>
                    <a:pt x="88155" y="10443"/>
                  </a:lnTo>
                  <a:lnTo>
                    <a:pt x="87352" y="10242"/>
                  </a:lnTo>
                  <a:lnTo>
                    <a:pt x="85946" y="10242"/>
                  </a:lnTo>
                  <a:lnTo>
                    <a:pt x="85344" y="9840"/>
                  </a:lnTo>
                  <a:lnTo>
                    <a:pt x="84741" y="9840"/>
                  </a:lnTo>
                  <a:lnTo>
                    <a:pt x="84540" y="10041"/>
                  </a:lnTo>
                  <a:lnTo>
                    <a:pt x="84540" y="10443"/>
                  </a:lnTo>
                  <a:lnTo>
                    <a:pt x="84741" y="10844"/>
                  </a:lnTo>
                  <a:lnTo>
                    <a:pt x="85143" y="10644"/>
                  </a:lnTo>
                  <a:lnTo>
                    <a:pt x="85545" y="10644"/>
                  </a:lnTo>
                  <a:lnTo>
                    <a:pt x="85946" y="10844"/>
                  </a:lnTo>
                  <a:lnTo>
                    <a:pt x="86147" y="10844"/>
                  </a:lnTo>
                  <a:lnTo>
                    <a:pt x="85946" y="11045"/>
                  </a:lnTo>
                  <a:lnTo>
                    <a:pt x="85143" y="10844"/>
                  </a:lnTo>
                  <a:lnTo>
                    <a:pt x="84139" y="11447"/>
                  </a:lnTo>
                  <a:lnTo>
                    <a:pt x="83737" y="11648"/>
                  </a:lnTo>
                  <a:lnTo>
                    <a:pt x="83737" y="11849"/>
                  </a:lnTo>
                  <a:lnTo>
                    <a:pt x="84139" y="12049"/>
                  </a:lnTo>
                  <a:lnTo>
                    <a:pt x="84540" y="12250"/>
                  </a:lnTo>
                  <a:lnTo>
                    <a:pt x="82934" y="12652"/>
                  </a:lnTo>
                  <a:lnTo>
                    <a:pt x="82532" y="12853"/>
                  </a:lnTo>
                  <a:lnTo>
                    <a:pt x="82131" y="12853"/>
                  </a:lnTo>
                  <a:lnTo>
                    <a:pt x="82332" y="13053"/>
                  </a:lnTo>
                  <a:lnTo>
                    <a:pt x="82532" y="13053"/>
                  </a:lnTo>
                  <a:lnTo>
                    <a:pt x="81930" y="13254"/>
                  </a:lnTo>
                  <a:lnTo>
                    <a:pt x="81930" y="13053"/>
                  </a:lnTo>
                  <a:lnTo>
                    <a:pt x="82131" y="12853"/>
                  </a:lnTo>
                  <a:lnTo>
                    <a:pt x="81528" y="12451"/>
                  </a:lnTo>
                  <a:lnTo>
                    <a:pt x="80926" y="12049"/>
                  </a:lnTo>
                  <a:lnTo>
                    <a:pt x="80323" y="12049"/>
                  </a:lnTo>
                  <a:lnTo>
                    <a:pt x="80725" y="12652"/>
                  </a:lnTo>
                  <a:lnTo>
                    <a:pt x="80725" y="12853"/>
                  </a:lnTo>
                  <a:lnTo>
                    <a:pt x="80524" y="12853"/>
                  </a:lnTo>
                  <a:lnTo>
                    <a:pt x="80123" y="12652"/>
                  </a:lnTo>
                  <a:lnTo>
                    <a:pt x="79922" y="12250"/>
                  </a:lnTo>
                  <a:lnTo>
                    <a:pt x="79520" y="12451"/>
                  </a:lnTo>
                  <a:lnTo>
                    <a:pt x="79319" y="12853"/>
                  </a:lnTo>
                  <a:lnTo>
                    <a:pt x="79520" y="13455"/>
                  </a:lnTo>
                  <a:lnTo>
                    <a:pt x="79319" y="14258"/>
                  </a:lnTo>
                  <a:lnTo>
                    <a:pt x="79119" y="14660"/>
                  </a:lnTo>
                  <a:lnTo>
                    <a:pt x="78717" y="14861"/>
                  </a:lnTo>
                  <a:lnTo>
                    <a:pt x="77914" y="14861"/>
                  </a:lnTo>
                  <a:lnTo>
                    <a:pt x="78115" y="14660"/>
                  </a:lnTo>
                  <a:lnTo>
                    <a:pt x="78315" y="14258"/>
                  </a:lnTo>
                  <a:lnTo>
                    <a:pt x="77512" y="14258"/>
                  </a:lnTo>
                  <a:lnTo>
                    <a:pt x="77914" y="14057"/>
                  </a:lnTo>
                  <a:lnTo>
                    <a:pt x="77512" y="13857"/>
                  </a:lnTo>
                  <a:lnTo>
                    <a:pt x="75906" y="13857"/>
                  </a:lnTo>
                  <a:lnTo>
                    <a:pt x="75705" y="13656"/>
                  </a:lnTo>
                  <a:lnTo>
                    <a:pt x="75705" y="13857"/>
                  </a:lnTo>
                  <a:lnTo>
                    <a:pt x="73496" y="13857"/>
                  </a:lnTo>
                  <a:lnTo>
                    <a:pt x="71689" y="14258"/>
                  </a:lnTo>
                  <a:lnTo>
                    <a:pt x="69681" y="15061"/>
                  </a:lnTo>
                  <a:lnTo>
                    <a:pt x="68291" y="15496"/>
                  </a:lnTo>
                  <a:lnTo>
                    <a:pt x="68476" y="15865"/>
                  </a:lnTo>
                  <a:lnTo>
                    <a:pt x="68476" y="16065"/>
                  </a:lnTo>
                  <a:lnTo>
                    <a:pt x="68275" y="16266"/>
                  </a:lnTo>
                  <a:lnTo>
                    <a:pt x="68074" y="16266"/>
                  </a:lnTo>
                  <a:lnTo>
                    <a:pt x="67472" y="16065"/>
                  </a:lnTo>
                  <a:lnTo>
                    <a:pt x="68074" y="15865"/>
                  </a:lnTo>
                  <a:lnTo>
                    <a:pt x="68275" y="15664"/>
                  </a:lnTo>
                  <a:lnTo>
                    <a:pt x="68275" y="15501"/>
                  </a:lnTo>
                  <a:lnTo>
                    <a:pt x="67580" y="15718"/>
                  </a:lnTo>
                  <a:lnTo>
                    <a:pt x="67873" y="15865"/>
                  </a:lnTo>
                  <a:lnTo>
                    <a:pt x="67472" y="15865"/>
                  </a:lnTo>
                  <a:lnTo>
                    <a:pt x="67472" y="15752"/>
                  </a:lnTo>
                  <a:lnTo>
                    <a:pt x="67472" y="15752"/>
                  </a:lnTo>
                  <a:lnTo>
                    <a:pt x="66468" y="16065"/>
                  </a:lnTo>
                  <a:lnTo>
                    <a:pt x="67472" y="16467"/>
                  </a:lnTo>
                  <a:lnTo>
                    <a:pt x="68074" y="16668"/>
                  </a:lnTo>
                  <a:lnTo>
                    <a:pt x="68476" y="16467"/>
                  </a:lnTo>
                  <a:lnTo>
                    <a:pt x="68677" y="16065"/>
                  </a:lnTo>
                  <a:lnTo>
                    <a:pt x="69078" y="15262"/>
                  </a:lnTo>
                  <a:lnTo>
                    <a:pt x="69279" y="15262"/>
                  </a:lnTo>
                  <a:lnTo>
                    <a:pt x="69881" y="15463"/>
                  </a:lnTo>
                  <a:lnTo>
                    <a:pt x="69480" y="15664"/>
                  </a:lnTo>
                  <a:lnTo>
                    <a:pt x="69279" y="15865"/>
                  </a:lnTo>
                  <a:lnTo>
                    <a:pt x="69681" y="15865"/>
                  </a:lnTo>
                  <a:lnTo>
                    <a:pt x="69279" y="16065"/>
                  </a:lnTo>
                  <a:lnTo>
                    <a:pt x="69279" y="16266"/>
                  </a:lnTo>
                  <a:lnTo>
                    <a:pt x="69681" y="16266"/>
                  </a:lnTo>
                  <a:lnTo>
                    <a:pt x="68877" y="16668"/>
                  </a:lnTo>
                  <a:lnTo>
                    <a:pt x="70283" y="17069"/>
                  </a:lnTo>
                  <a:lnTo>
                    <a:pt x="70484" y="17069"/>
                  </a:lnTo>
                  <a:lnTo>
                    <a:pt x="70484" y="17270"/>
                  </a:lnTo>
                  <a:lnTo>
                    <a:pt x="69078" y="17270"/>
                  </a:lnTo>
                  <a:lnTo>
                    <a:pt x="69078" y="17471"/>
                  </a:lnTo>
                  <a:lnTo>
                    <a:pt x="69078" y="17672"/>
                  </a:lnTo>
                  <a:lnTo>
                    <a:pt x="69078" y="17873"/>
                  </a:lnTo>
                  <a:lnTo>
                    <a:pt x="68677" y="17873"/>
                  </a:lnTo>
                  <a:lnTo>
                    <a:pt x="68677" y="17672"/>
                  </a:lnTo>
                  <a:lnTo>
                    <a:pt x="69078" y="17270"/>
                  </a:lnTo>
                  <a:lnTo>
                    <a:pt x="68677" y="17270"/>
                  </a:lnTo>
                  <a:lnTo>
                    <a:pt x="67271" y="17471"/>
                  </a:lnTo>
                  <a:lnTo>
                    <a:pt x="66066" y="17672"/>
                  </a:lnTo>
                  <a:lnTo>
                    <a:pt x="65464" y="17873"/>
                  </a:lnTo>
                  <a:lnTo>
                    <a:pt x="65062" y="18274"/>
                  </a:lnTo>
                  <a:lnTo>
                    <a:pt x="64861" y="18475"/>
                  </a:lnTo>
                  <a:lnTo>
                    <a:pt x="65062" y="19078"/>
                  </a:lnTo>
                  <a:lnTo>
                    <a:pt x="65464" y="19078"/>
                  </a:lnTo>
                  <a:lnTo>
                    <a:pt x="65062" y="19278"/>
                  </a:lnTo>
                  <a:lnTo>
                    <a:pt x="64259" y="19078"/>
                  </a:lnTo>
                  <a:lnTo>
                    <a:pt x="63456" y="19078"/>
                  </a:lnTo>
                  <a:lnTo>
                    <a:pt x="62853" y="18475"/>
                  </a:lnTo>
                  <a:lnTo>
                    <a:pt x="62652" y="18074"/>
                  </a:lnTo>
                  <a:lnTo>
                    <a:pt x="62652" y="17672"/>
                  </a:lnTo>
                  <a:lnTo>
                    <a:pt x="62853" y="17069"/>
                  </a:lnTo>
                  <a:lnTo>
                    <a:pt x="63255" y="16467"/>
                  </a:lnTo>
                  <a:lnTo>
                    <a:pt x="63656" y="16065"/>
                  </a:lnTo>
                  <a:lnTo>
                    <a:pt x="63456" y="15865"/>
                  </a:lnTo>
                  <a:lnTo>
                    <a:pt x="63054" y="16065"/>
                  </a:lnTo>
                  <a:lnTo>
                    <a:pt x="62652" y="16266"/>
                  </a:lnTo>
                  <a:lnTo>
                    <a:pt x="62251" y="16467"/>
                  </a:lnTo>
                  <a:lnTo>
                    <a:pt x="62050" y="17069"/>
                  </a:lnTo>
                  <a:lnTo>
                    <a:pt x="62050" y="17672"/>
                  </a:lnTo>
                  <a:lnTo>
                    <a:pt x="60845" y="16869"/>
                  </a:lnTo>
                  <a:lnTo>
                    <a:pt x="60243" y="16467"/>
                  </a:lnTo>
                  <a:lnTo>
                    <a:pt x="59841" y="16266"/>
                  </a:lnTo>
                  <a:lnTo>
                    <a:pt x="59239" y="16467"/>
                  </a:lnTo>
                  <a:lnTo>
                    <a:pt x="57833" y="17873"/>
                  </a:lnTo>
                  <a:lnTo>
                    <a:pt x="58034" y="18074"/>
                  </a:lnTo>
                  <a:lnTo>
                    <a:pt x="57431" y="18274"/>
                  </a:lnTo>
                  <a:lnTo>
                    <a:pt x="57431" y="18074"/>
                  </a:lnTo>
                  <a:lnTo>
                    <a:pt x="57632" y="17873"/>
                  </a:lnTo>
                  <a:lnTo>
                    <a:pt x="57833" y="17873"/>
                  </a:lnTo>
                  <a:lnTo>
                    <a:pt x="56427" y="17069"/>
                  </a:lnTo>
                  <a:lnTo>
                    <a:pt x="55825" y="16668"/>
                  </a:lnTo>
                  <a:lnTo>
                    <a:pt x="55624" y="16668"/>
                  </a:lnTo>
                  <a:lnTo>
                    <a:pt x="55624" y="16869"/>
                  </a:lnTo>
                  <a:lnTo>
                    <a:pt x="55825" y="17069"/>
                  </a:lnTo>
                  <a:lnTo>
                    <a:pt x="56427" y="18274"/>
                  </a:lnTo>
                  <a:lnTo>
                    <a:pt x="56628" y="18676"/>
                  </a:lnTo>
                  <a:lnTo>
                    <a:pt x="56628" y="18877"/>
                  </a:lnTo>
                  <a:lnTo>
                    <a:pt x="57030" y="18877"/>
                  </a:lnTo>
                  <a:lnTo>
                    <a:pt x="57431" y="18676"/>
                  </a:lnTo>
                  <a:lnTo>
                    <a:pt x="57833" y="18475"/>
                  </a:lnTo>
                  <a:lnTo>
                    <a:pt x="58235" y="18676"/>
                  </a:lnTo>
                  <a:lnTo>
                    <a:pt x="57632" y="18877"/>
                  </a:lnTo>
                  <a:lnTo>
                    <a:pt x="57231" y="19278"/>
                  </a:lnTo>
                  <a:lnTo>
                    <a:pt x="56829" y="19680"/>
                  </a:lnTo>
                  <a:lnTo>
                    <a:pt x="56829" y="20082"/>
                  </a:lnTo>
                  <a:lnTo>
                    <a:pt x="56628" y="20483"/>
                  </a:lnTo>
                  <a:lnTo>
                    <a:pt x="56829" y="20684"/>
                  </a:lnTo>
                  <a:lnTo>
                    <a:pt x="57030" y="21086"/>
                  </a:lnTo>
                  <a:lnTo>
                    <a:pt x="57231" y="21286"/>
                  </a:lnTo>
                  <a:lnTo>
                    <a:pt x="55825" y="21487"/>
                  </a:lnTo>
                  <a:lnTo>
                    <a:pt x="55022" y="21286"/>
                  </a:lnTo>
                  <a:lnTo>
                    <a:pt x="55022" y="21086"/>
                  </a:lnTo>
                  <a:lnTo>
                    <a:pt x="55022" y="20885"/>
                  </a:lnTo>
                  <a:lnTo>
                    <a:pt x="55222" y="20483"/>
                  </a:lnTo>
                  <a:lnTo>
                    <a:pt x="55222" y="20282"/>
                  </a:lnTo>
                  <a:lnTo>
                    <a:pt x="54821" y="20082"/>
                  </a:lnTo>
                  <a:lnTo>
                    <a:pt x="53817" y="20082"/>
                  </a:lnTo>
                  <a:lnTo>
                    <a:pt x="54620" y="19479"/>
                  </a:lnTo>
                  <a:lnTo>
                    <a:pt x="55022" y="19078"/>
                  </a:lnTo>
                  <a:lnTo>
                    <a:pt x="54821" y="18877"/>
                  </a:lnTo>
                  <a:lnTo>
                    <a:pt x="52210" y="18877"/>
                  </a:lnTo>
                  <a:lnTo>
                    <a:pt x="52813" y="18475"/>
                  </a:lnTo>
                  <a:lnTo>
                    <a:pt x="52411" y="18274"/>
                  </a:lnTo>
                  <a:lnTo>
                    <a:pt x="52210" y="18274"/>
                  </a:lnTo>
                  <a:lnTo>
                    <a:pt x="52411" y="18074"/>
                  </a:lnTo>
                  <a:lnTo>
                    <a:pt x="52612" y="17672"/>
                  </a:lnTo>
                  <a:lnTo>
                    <a:pt x="53415" y="17069"/>
                  </a:lnTo>
                  <a:lnTo>
                    <a:pt x="53014" y="16467"/>
                  </a:lnTo>
                  <a:lnTo>
                    <a:pt x="52813" y="16065"/>
                  </a:lnTo>
                  <a:lnTo>
                    <a:pt x="52813" y="15664"/>
                  </a:lnTo>
                  <a:lnTo>
                    <a:pt x="52612" y="15865"/>
                  </a:lnTo>
                  <a:lnTo>
                    <a:pt x="51608" y="16065"/>
                  </a:lnTo>
                  <a:lnTo>
                    <a:pt x="52010" y="15865"/>
                  </a:lnTo>
                  <a:lnTo>
                    <a:pt x="51608" y="15664"/>
                  </a:lnTo>
                  <a:lnTo>
                    <a:pt x="51006" y="15664"/>
                  </a:lnTo>
                  <a:lnTo>
                    <a:pt x="51006" y="15463"/>
                  </a:lnTo>
                  <a:lnTo>
                    <a:pt x="51407" y="15262"/>
                  </a:lnTo>
                  <a:lnTo>
                    <a:pt x="50202" y="15262"/>
                  </a:lnTo>
                  <a:lnTo>
                    <a:pt x="49399" y="15061"/>
                  </a:lnTo>
                  <a:lnTo>
                    <a:pt x="48395" y="14459"/>
                  </a:lnTo>
                  <a:lnTo>
                    <a:pt x="48194" y="14359"/>
                  </a:lnTo>
                  <a:lnTo>
                    <a:pt x="48194" y="14359"/>
                  </a:lnTo>
                  <a:lnTo>
                    <a:pt x="48194" y="14660"/>
                  </a:lnTo>
                  <a:lnTo>
                    <a:pt x="47993" y="14459"/>
                  </a:lnTo>
                  <a:lnTo>
                    <a:pt x="48127" y="14325"/>
                  </a:lnTo>
                  <a:lnTo>
                    <a:pt x="48127" y="14325"/>
                  </a:lnTo>
                  <a:lnTo>
                    <a:pt x="47993" y="14258"/>
                  </a:lnTo>
                  <a:lnTo>
                    <a:pt x="47793" y="14459"/>
                  </a:lnTo>
                  <a:lnTo>
                    <a:pt x="47592" y="15061"/>
                  </a:lnTo>
                  <a:lnTo>
                    <a:pt x="47391" y="16266"/>
                  </a:lnTo>
                  <a:lnTo>
                    <a:pt x="47190" y="16467"/>
                  </a:lnTo>
                  <a:lnTo>
                    <a:pt x="47793" y="16467"/>
                  </a:lnTo>
                  <a:lnTo>
                    <a:pt x="48596" y="16266"/>
                  </a:lnTo>
                  <a:lnTo>
                    <a:pt x="49198" y="16065"/>
                  </a:lnTo>
                  <a:lnTo>
                    <a:pt x="49198" y="16065"/>
                  </a:lnTo>
                  <a:lnTo>
                    <a:pt x="48797" y="16668"/>
                  </a:lnTo>
                  <a:lnTo>
                    <a:pt x="48797" y="17069"/>
                  </a:lnTo>
                  <a:lnTo>
                    <a:pt x="48997" y="17270"/>
                  </a:lnTo>
                  <a:lnTo>
                    <a:pt x="49399" y="17270"/>
                  </a:lnTo>
                  <a:lnTo>
                    <a:pt x="49198" y="17672"/>
                  </a:lnTo>
                  <a:lnTo>
                    <a:pt x="48997" y="17873"/>
                  </a:lnTo>
                  <a:lnTo>
                    <a:pt x="48596" y="17672"/>
                  </a:lnTo>
                  <a:lnTo>
                    <a:pt x="48194" y="17471"/>
                  </a:lnTo>
                  <a:lnTo>
                    <a:pt x="47793" y="17270"/>
                  </a:lnTo>
                  <a:lnTo>
                    <a:pt x="47793" y="17471"/>
                  </a:lnTo>
                  <a:lnTo>
                    <a:pt x="47793" y="17672"/>
                  </a:lnTo>
                  <a:lnTo>
                    <a:pt x="47793" y="18074"/>
                  </a:lnTo>
                  <a:lnTo>
                    <a:pt x="47993" y="18274"/>
                  </a:lnTo>
                  <a:lnTo>
                    <a:pt x="48997" y="18074"/>
                  </a:lnTo>
                  <a:lnTo>
                    <a:pt x="49600" y="17873"/>
                  </a:lnTo>
                  <a:lnTo>
                    <a:pt x="49600" y="17873"/>
                  </a:lnTo>
                  <a:lnTo>
                    <a:pt x="48997" y="18475"/>
                  </a:lnTo>
                  <a:lnTo>
                    <a:pt x="47793" y="18475"/>
                  </a:lnTo>
                  <a:lnTo>
                    <a:pt x="46989" y="18274"/>
                  </a:lnTo>
                  <a:lnTo>
                    <a:pt x="46588" y="17873"/>
                  </a:lnTo>
                  <a:lnTo>
                    <a:pt x="46387" y="17471"/>
                  </a:lnTo>
                  <a:lnTo>
                    <a:pt x="46387" y="17270"/>
                  </a:lnTo>
                  <a:lnTo>
                    <a:pt x="45985" y="17270"/>
                  </a:lnTo>
                  <a:lnTo>
                    <a:pt x="44780" y="18877"/>
                  </a:lnTo>
                  <a:lnTo>
                    <a:pt x="44780" y="19278"/>
                  </a:lnTo>
                  <a:lnTo>
                    <a:pt x="44580" y="19680"/>
                  </a:lnTo>
                  <a:lnTo>
                    <a:pt x="43977" y="19881"/>
                  </a:lnTo>
                  <a:lnTo>
                    <a:pt x="43174" y="20082"/>
                  </a:lnTo>
                  <a:lnTo>
                    <a:pt x="42772" y="20483"/>
                  </a:lnTo>
                  <a:lnTo>
                    <a:pt x="42371" y="20684"/>
                  </a:lnTo>
                  <a:lnTo>
                    <a:pt x="42772" y="21286"/>
                  </a:lnTo>
                  <a:lnTo>
                    <a:pt x="42572" y="21487"/>
                  </a:lnTo>
                  <a:lnTo>
                    <a:pt x="42170" y="21487"/>
                  </a:lnTo>
                  <a:lnTo>
                    <a:pt x="41568" y="21286"/>
                  </a:lnTo>
                  <a:lnTo>
                    <a:pt x="40965" y="21086"/>
                  </a:lnTo>
                  <a:lnTo>
                    <a:pt x="40764" y="20885"/>
                  </a:lnTo>
                  <a:lnTo>
                    <a:pt x="40965" y="20684"/>
                  </a:lnTo>
                  <a:lnTo>
                    <a:pt x="41768" y="20684"/>
                  </a:lnTo>
                  <a:lnTo>
                    <a:pt x="41166" y="20483"/>
                  </a:lnTo>
                  <a:lnTo>
                    <a:pt x="40563" y="20483"/>
                  </a:lnTo>
                  <a:lnTo>
                    <a:pt x="40363" y="20684"/>
                  </a:lnTo>
                  <a:lnTo>
                    <a:pt x="39961" y="21286"/>
                  </a:lnTo>
                  <a:lnTo>
                    <a:pt x="39760" y="21286"/>
                  </a:lnTo>
                  <a:lnTo>
                    <a:pt x="39359" y="21086"/>
                  </a:lnTo>
                  <a:lnTo>
                    <a:pt x="38957" y="21086"/>
                  </a:lnTo>
                  <a:lnTo>
                    <a:pt x="39158" y="20885"/>
                  </a:lnTo>
                  <a:lnTo>
                    <a:pt x="39961" y="20684"/>
                  </a:lnTo>
                  <a:lnTo>
                    <a:pt x="39760" y="20082"/>
                  </a:lnTo>
                  <a:lnTo>
                    <a:pt x="39559" y="19881"/>
                  </a:lnTo>
                  <a:lnTo>
                    <a:pt x="38957" y="19881"/>
                  </a:lnTo>
                  <a:lnTo>
                    <a:pt x="38154" y="19680"/>
                  </a:lnTo>
                  <a:lnTo>
                    <a:pt x="37752" y="19881"/>
                  </a:lnTo>
                  <a:lnTo>
                    <a:pt x="37752" y="20082"/>
                  </a:lnTo>
                  <a:lnTo>
                    <a:pt x="37953" y="20282"/>
                  </a:lnTo>
                  <a:lnTo>
                    <a:pt x="37953" y="20483"/>
                  </a:lnTo>
                  <a:lnTo>
                    <a:pt x="37953" y="20684"/>
                  </a:lnTo>
                  <a:lnTo>
                    <a:pt x="38154" y="20885"/>
                  </a:lnTo>
                  <a:lnTo>
                    <a:pt x="38355" y="21086"/>
                  </a:lnTo>
                  <a:lnTo>
                    <a:pt x="38355" y="21487"/>
                  </a:lnTo>
                  <a:lnTo>
                    <a:pt x="37551" y="21487"/>
                  </a:lnTo>
                  <a:lnTo>
                    <a:pt x="37351" y="21286"/>
                  </a:lnTo>
                  <a:lnTo>
                    <a:pt x="37752" y="21086"/>
                  </a:lnTo>
                  <a:lnTo>
                    <a:pt x="37953" y="20684"/>
                  </a:lnTo>
                  <a:lnTo>
                    <a:pt x="36949" y="20885"/>
                  </a:lnTo>
                  <a:lnTo>
                    <a:pt x="36949" y="20684"/>
                  </a:lnTo>
                  <a:lnTo>
                    <a:pt x="36748" y="20885"/>
                  </a:lnTo>
                  <a:lnTo>
                    <a:pt x="36748" y="21086"/>
                  </a:lnTo>
                  <a:lnTo>
                    <a:pt x="37150" y="21086"/>
                  </a:lnTo>
                  <a:lnTo>
                    <a:pt x="36547" y="21286"/>
                  </a:lnTo>
                  <a:lnTo>
                    <a:pt x="36347" y="21286"/>
                  </a:lnTo>
                  <a:lnTo>
                    <a:pt x="36347" y="20483"/>
                  </a:lnTo>
                  <a:lnTo>
                    <a:pt x="36347" y="20082"/>
                  </a:lnTo>
                  <a:lnTo>
                    <a:pt x="36146" y="19881"/>
                  </a:lnTo>
                  <a:lnTo>
                    <a:pt x="35543" y="20082"/>
                  </a:lnTo>
                  <a:lnTo>
                    <a:pt x="34740" y="20684"/>
                  </a:lnTo>
                  <a:lnTo>
                    <a:pt x="34740" y="20483"/>
                  </a:lnTo>
                  <a:lnTo>
                    <a:pt x="34539" y="20082"/>
                  </a:lnTo>
                  <a:lnTo>
                    <a:pt x="34539" y="19881"/>
                  </a:lnTo>
                  <a:lnTo>
                    <a:pt x="34138" y="19881"/>
                  </a:lnTo>
                  <a:lnTo>
                    <a:pt x="32732" y="20282"/>
                  </a:lnTo>
                  <a:lnTo>
                    <a:pt x="32130" y="20684"/>
                  </a:lnTo>
                  <a:lnTo>
                    <a:pt x="31728" y="20885"/>
                  </a:lnTo>
                  <a:lnTo>
                    <a:pt x="31125" y="20885"/>
                  </a:lnTo>
                  <a:lnTo>
                    <a:pt x="31326" y="21286"/>
                  </a:lnTo>
                  <a:lnTo>
                    <a:pt x="31527" y="21688"/>
                  </a:lnTo>
                  <a:lnTo>
                    <a:pt x="31527" y="21889"/>
                  </a:lnTo>
                  <a:lnTo>
                    <a:pt x="31125" y="22090"/>
                  </a:lnTo>
                  <a:lnTo>
                    <a:pt x="32330" y="22090"/>
                  </a:lnTo>
                  <a:lnTo>
                    <a:pt x="32933" y="21889"/>
                  </a:lnTo>
                  <a:lnTo>
                    <a:pt x="33535" y="21889"/>
                  </a:lnTo>
                  <a:lnTo>
                    <a:pt x="33937" y="22090"/>
                  </a:lnTo>
                  <a:lnTo>
                    <a:pt x="34338" y="22290"/>
                  </a:lnTo>
                  <a:lnTo>
                    <a:pt x="34338" y="22090"/>
                  </a:lnTo>
                  <a:lnTo>
                    <a:pt x="34539" y="22090"/>
                  </a:lnTo>
                  <a:lnTo>
                    <a:pt x="34338" y="22290"/>
                  </a:lnTo>
                  <a:lnTo>
                    <a:pt x="34740" y="22692"/>
                  </a:lnTo>
                  <a:lnTo>
                    <a:pt x="34740" y="22893"/>
                  </a:lnTo>
                  <a:lnTo>
                    <a:pt x="34539" y="23094"/>
                  </a:lnTo>
                  <a:lnTo>
                    <a:pt x="34138" y="23295"/>
                  </a:lnTo>
                  <a:lnTo>
                    <a:pt x="33736" y="23094"/>
                  </a:lnTo>
                  <a:lnTo>
                    <a:pt x="34138" y="22893"/>
                  </a:lnTo>
                  <a:lnTo>
                    <a:pt x="34138" y="22893"/>
                  </a:lnTo>
                  <a:lnTo>
                    <a:pt x="33334" y="23094"/>
                  </a:lnTo>
                  <a:lnTo>
                    <a:pt x="33334" y="23295"/>
                  </a:lnTo>
                  <a:lnTo>
                    <a:pt x="33535" y="23696"/>
                  </a:lnTo>
                  <a:lnTo>
                    <a:pt x="33334" y="23897"/>
                  </a:lnTo>
                  <a:lnTo>
                    <a:pt x="33134" y="24098"/>
                  </a:lnTo>
                  <a:lnTo>
                    <a:pt x="34138" y="24299"/>
                  </a:lnTo>
                  <a:lnTo>
                    <a:pt x="33736" y="24299"/>
                  </a:lnTo>
                  <a:lnTo>
                    <a:pt x="33334" y="24499"/>
                  </a:lnTo>
                  <a:lnTo>
                    <a:pt x="33937" y="24499"/>
                  </a:lnTo>
                  <a:lnTo>
                    <a:pt x="33937" y="24700"/>
                  </a:lnTo>
                  <a:lnTo>
                    <a:pt x="33535" y="24901"/>
                  </a:lnTo>
                  <a:lnTo>
                    <a:pt x="33334" y="24901"/>
                  </a:lnTo>
                  <a:lnTo>
                    <a:pt x="33134" y="24700"/>
                  </a:lnTo>
                  <a:lnTo>
                    <a:pt x="33134" y="25704"/>
                  </a:lnTo>
                  <a:lnTo>
                    <a:pt x="33334" y="26507"/>
                  </a:lnTo>
                  <a:lnTo>
                    <a:pt x="33736" y="27511"/>
                  </a:lnTo>
                  <a:lnTo>
                    <a:pt x="33535" y="27712"/>
                  </a:lnTo>
                  <a:lnTo>
                    <a:pt x="33134" y="27913"/>
                  </a:lnTo>
                  <a:lnTo>
                    <a:pt x="32933" y="27929"/>
                  </a:lnTo>
                  <a:lnTo>
                    <a:pt x="32933" y="27929"/>
                  </a:lnTo>
                  <a:lnTo>
                    <a:pt x="32933" y="28114"/>
                  </a:lnTo>
                  <a:lnTo>
                    <a:pt x="32732" y="28114"/>
                  </a:lnTo>
                  <a:lnTo>
                    <a:pt x="32732" y="27944"/>
                  </a:lnTo>
                  <a:lnTo>
                    <a:pt x="32732" y="27944"/>
                  </a:lnTo>
                  <a:lnTo>
                    <a:pt x="30523" y="28114"/>
                  </a:lnTo>
                  <a:lnTo>
                    <a:pt x="31728" y="26909"/>
                  </a:lnTo>
                  <a:lnTo>
                    <a:pt x="32130" y="26507"/>
                  </a:lnTo>
                  <a:lnTo>
                    <a:pt x="31929" y="26307"/>
                  </a:lnTo>
                  <a:lnTo>
                    <a:pt x="31326" y="26307"/>
                  </a:lnTo>
                  <a:lnTo>
                    <a:pt x="31326" y="26507"/>
                  </a:lnTo>
                  <a:lnTo>
                    <a:pt x="30925" y="26708"/>
                  </a:lnTo>
                  <a:lnTo>
                    <a:pt x="31125" y="26507"/>
                  </a:lnTo>
                  <a:lnTo>
                    <a:pt x="31326" y="26307"/>
                  </a:lnTo>
                  <a:lnTo>
                    <a:pt x="30925" y="26307"/>
                  </a:lnTo>
                  <a:lnTo>
                    <a:pt x="28917" y="26909"/>
                  </a:lnTo>
                  <a:lnTo>
                    <a:pt x="28917" y="26708"/>
                  </a:lnTo>
                  <a:lnTo>
                    <a:pt x="28716" y="26708"/>
                  </a:lnTo>
                  <a:lnTo>
                    <a:pt x="28314" y="26909"/>
                  </a:lnTo>
                  <a:lnTo>
                    <a:pt x="28113" y="27110"/>
                  </a:lnTo>
                  <a:lnTo>
                    <a:pt x="28314" y="27110"/>
                  </a:lnTo>
                  <a:lnTo>
                    <a:pt x="28314" y="27712"/>
                  </a:lnTo>
                  <a:lnTo>
                    <a:pt x="28515" y="27913"/>
                  </a:lnTo>
                  <a:lnTo>
                    <a:pt x="29117" y="27913"/>
                  </a:lnTo>
                  <a:lnTo>
                    <a:pt x="29519" y="28114"/>
                  </a:lnTo>
                  <a:lnTo>
                    <a:pt x="29720" y="28515"/>
                  </a:lnTo>
                  <a:lnTo>
                    <a:pt x="29318" y="28716"/>
                  </a:lnTo>
                  <a:lnTo>
                    <a:pt x="29117" y="28716"/>
                  </a:lnTo>
                  <a:lnTo>
                    <a:pt x="28515" y="28315"/>
                  </a:lnTo>
                  <a:lnTo>
                    <a:pt x="28113" y="28315"/>
                  </a:lnTo>
                  <a:lnTo>
                    <a:pt x="28113" y="28917"/>
                  </a:lnTo>
                  <a:lnTo>
                    <a:pt x="28515" y="28716"/>
                  </a:lnTo>
                  <a:lnTo>
                    <a:pt x="28314" y="28917"/>
                  </a:lnTo>
                  <a:lnTo>
                    <a:pt x="28314" y="29118"/>
                  </a:lnTo>
                  <a:lnTo>
                    <a:pt x="28314" y="29319"/>
                  </a:lnTo>
                  <a:lnTo>
                    <a:pt x="29318" y="29118"/>
                  </a:lnTo>
                  <a:lnTo>
                    <a:pt x="29318" y="29921"/>
                  </a:lnTo>
                  <a:lnTo>
                    <a:pt x="29318" y="30122"/>
                  </a:lnTo>
                  <a:lnTo>
                    <a:pt x="28917" y="30323"/>
                  </a:lnTo>
                  <a:lnTo>
                    <a:pt x="28515" y="30323"/>
                  </a:lnTo>
                  <a:lnTo>
                    <a:pt x="27913" y="30122"/>
                  </a:lnTo>
                  <a:lnTo>
                    <a:pt x="28113" y="30524"/>
                  </a:lnTo>
                  <a:lnTo>
                    <a:pt x="27511" y="30524"/>
                  </a:lnTo>
                  <a:lnTo>
                    <a:pt x="27310" y="30724"/>
                  </a:lnTo>
                  <a:lnTo>
                    <a:pt x="27109" y="30524"/>
                  </a:lnTo>
                  <a:lnTo>
                    <a:pt x="26909" y="31126"/>
                  </a:lnTo>
                  <a:lnTo>
                    <a:pt x="26507" y="31327"/>
                  </a:lnTo>
                  <a:lnTo>
                    <a:pt x="25904" y="31528"/>
                  </a:lnTo>
                  <a:lnTo>
                    <a:pt x="25101" y="31528"/>
                  </a:lnTo>
                  <a:lnTo>
                    <a:pt x="26507" y="32331"/>
                  </a:lnTo>
                  <a:lnTo>
                    <a:pt x="26507" y="31929"/>
                  </a:lnTo>
                  <a:lnTo>
                    <a:pt x="26507" y="31728"/>
                  </a:lnTo>
                  <a:lnTo>
                    <a:pt x="26909" y="31728"/>
                  </a:lnTo>
                  <a:lnTo>
                    <a:pt x="27511" y="32130"/>
                  </a:lnTo>
                  <a:lnTo>
                    <a:pt x="27913" y="32130"/>
                  </a:lnTo>
                  <a:lnTo>
                    <a:pt x="27913" y="31728"/>
                  </a:lnTo>
                  <a:lnTo>
                    <a:pt x="27913" y="31528"/>
                  </a:lnTo>
                  <a:lnTo>
                    <a:pt x="28113" y="31528"/>
                  </a:lnTo>
                  <a:lnTo>
                    <a:pt x="28515" y="31728"/>
                  </a:lnTo>
                  <a:lnTo>
                    <a:pt x="28716" y="32130"/>
                  </a:lnTo>
                  <a:lnTo>
                    <a:pt x="28716" y="32331"/>
                  </a:lnTo>
                  <a:lnTo>
                    <a:pt x="29519" y="32331"/>
                  </a:lnTo>
                  <a:lnTo>
                    <a:pt x="29318" y="32130"/>
                  </a:lnTo>
                  <a:lnTo>
                    <a:pt x="29318" y="31929"/>
                  </a:lnTo>
                  <a:lnTo>
                    <a:pt x="29318" y="31728"/>
                  </a:lnTo>
                  <a:lnTo>
                    <a:pt x="30724" y="31728"/>
                  </a:lnTo>
                  <a:lnTo>
                    <a:pt x="31326" y="31528"/>
                  </a:lnTo>
                  <a:lnTo>
                    <a:pt x="31728" y="31126"/>
                  </a:lnTo>
                  <a:lnTo>
                    <a:pt x="30724" y="31327"/>
                  </a:lnTo>
                  <a:lnTo>
                    <a:pt x="30322" y="31327"/>
                  </a:lnTo>
                  <a:lnTo>
                    <a:pt x="30322" y="31126"/>
                  </a:lnTo>
                  <a:lnTo>
                    <a:pt x="30724" y="30925"/>
                  </a:lnTo>
                  <a:lnTo>
                    <a:pt x="31929" y="30323"/>
                  </a:lnTo>
                  <a:lnTo>
                    <a:pt x="32732" y="30323"/>
                  </a:lnTo>
                  <a:lnTo>
                    <a:pt x="33134" y="30524"/>
                  </a:lnTo>
                  <a:lnTo>
                    <a:pt x="32933" y="30925"/>
                  </a:lnTo>
                  <a:lnTo>
                    <a:pt x="32732" y="31126"/>
                  </a:lnTo>
                  <a:lnTo>
                    <a:pt x="31929" y="31528"/>
                  </a:lnTo>
                  <a:lnTo>
                    <a:pt x="31326" y="31728"/>
                  </a:lnTo>
                  <a:lnTo>
                    <a:pt x="31527" y="31929"/>
                  </a:lnTo>
                  <a:lnTo>
                    <a:pt x="31326" y="32532"/>
                  </a:lnTo>
                  <a:lnTo>
                    <a:pt x="31125" y="32933"/>
                  </a:lnTo>
                  <a:lnTo>
                    <a:pt x="30925" y="33134"/>
                  </a:lnTo>
                  <a:lnTo>
                    <a:pt x="30523" y="33335"/>
                  </a:lnTo>
                  <a:lnTo>
                    <a:pt x="29720" y="33536"/>
                  </a:lnTo>
                  <a:lnTo>
                    <a:pt x="28716" y="33335"/>
                  </a:lnTo>
                  <a:lnTo>
                    <a:pt x="27913" y="33134"/>
                  </a:lnTo>
                  <a:lnTo>
                    <a:pt x="27109" y="33134"/>
                  </a:lnTo>
                  <a:lnTo>
                    <a:pt x="26708" y="33335"/>
                  </a:lnTo>
                  <a:lnTo>
                    <a:pt x="26507" y="33536"/>
                  </a:lnTo>
                  <a:lnTo>
                    <a:pt x="26306" y="33736"/>
                  </a:lnTo>
                  <a:lnTo>
                    <a:pt x="26306" y="34138"/>
                  </a:lnTo>
                  <a:lnTo>
                    <a:pt x="26708" y="34138"/>
                  </a:lnTo>
                  <a:lnTo>
                    <a:pt x="26909" y="33937"/>
                  </a:lnTo>
                  <a:lnTo>
                    <a:pt x="27310" y="33536"/>
                  </a:lnTo>
                  <a:lnTo>
                    <a:pt x="27712" y="33536"/>
                  </a:lnTo>
                  <a:lnTo>
                    <a:pt x="28515" y="34540"/>
                  </a:lnTo>
                  <a:lnTo>
                    <a:pt x="29318" y="33937"/>
                  </a:lnTo>
                  <a:lnTo>
                    <a:pt x="29117" y="34339"/>
                  </a:lnTo>
                  <a:lnTo>
                    <a:pt x="28515" y="34941"/>
                  </a:lnTo>
                  <a:lnTo>
                    <a:pt x="28716" y="35142"/>
                  </a:lnTo>
                  <a:lnTo>
                    <a:pt x="28917" y="35142"/>
                  </a:lnTo>
                  <a:lnTo>
                    <a:pt x="28917" y="34941"/>
                  </a:lnTo>
                  <a:lnTo>
                    <a:pt x="29117" y="34741"/>
                  </a:lnTo>
                  <a:lnTo>
                    <a:pt x="29519" y="34941"/>
                  </a:lnTo>
                  <a:lnTo>
                    <a:pt x="29921" y="35142"/>
                  </a:lnTo>
                  <a:lnTo>
                    <a:pt x="30121" y="34941"/>
                  </a:lnTo>
                  <a:lnTo>
                    <a:pt x="29921" y="34941"/>
                  </a:lnTo>
                  <a:lnTo>
                    <a:pt x="29921" y="34741"/>
                  </a:lnTo>
                  <a:lnTo>
                    <a:pt x="30121" y="34540"/>
                  </a:lnTo>
                  <a:lnTo>
                    <a:pt x="30322" y="34540"/>
                  </a:lnTo>
                  <a:lnTo>
                    <a:pt x="30724" y="34941"/>
                  </a:lnTo>
                  <a:lnTo>
                    <a:pt x="31125" y="35544"/>
                  </a:lnTo>
                  <a:lnTo>
                    <a:pt x="31125" y="35745"/>
                  </a:lnTo>
                  <a:lnTo>
                    <a:pt x="30925" y="35745"/>
                  </a:lnTo>
                  <a:lnTo>
                    <a:pt x="29519" y="35343"/>
                  </a:lnTo>
                  <a:lnTo>
                    <a:pt x="29720" y="35544"/>
                  </a:lnTo>
                  <a:lnTo>
                    <a:pt x="29519" y="35745"/>
                  </a:lnTo>
                  <a:lnTo>
                    <a:pt x="28917" y="35945"/>
                  </a:lnTo>
                  <a:lnTo>
                    <a:pt x="28515" y="35745"/>
                  </a:lnTo>
                  <a:lnTo>
                    <a:pt x="28314" y="35745"/>
                  </a:lnTo>
                  <a:lnTo>
                    <a:pt x="28716" y="35544"/>
                  </a:lnTo>
                  <a:lnTo>
                    <a:pt x="27712" y="35544"/>
                  </a:lnTo>
                  <a:lnTo>
                    <a:pt x="27712" y="35745"/>
                  </a:lnTo>
                  <a:lnTo>
                    <a:pt x="27913" y="36146"/>
                  </a:lnTo>
                  <a:lnTo>
                    <a:pt x="28113" y="36347"/>
                  </a:lnTo>
                  <a:lnTo>
                    <a:pt x="28113" y="36749"/>
                  </a:lnTo>
                  <a:lnTo>
                    <a:pt x="27712" y="36949"/>
                  </a:lnTo>
                  <a:lnTo>
                    <a:pt x="27109" y="37150"/>
                  </a:lnTo>
                  <a:lnTo>
                    <a:pt x="26306" y="37953"/>
                  </a:lnTo>
                  <a:lnTo>
                    <a:pt x="25302" y="38355"/>
                  </a:lnTo>
                  <a:lnTo>
                    <a:pt x="23896" y="38957"/>
                  </a:lnTo>
                  <a:lnTo>
                    <a:pt x="22290" y="39359"/>
                  </a:lnTo>
                  <a:lnTo>
                    <a:pt x="18475" y="40162"/>
                  </a:lnTo>
                  <a:lnTo>
                    <a:pt x="14258" y="40765"/>
                  </a:lnTo>
                  <a:lnTo>
                    <a:pt x="9840" y="41568"/>
                  </a:lnTo>
                  <a:lnTo>
                    <a:pt x="7832" y="42170"/>
                  </a:lnTo>
                  <a:lnTo>
                    <a:pt x="6024" y="42572"/>
                  </a:lnTo>
                  <a:lnTo>
                    <a:pt x="4418" y="43375"/>
                  </a:lnTo>
                  <a:lnTo>
                    <a:pt x="3012" y="43978"/>
                  </a:lnTo>
                  <a:lnTo>
                    <a:pt x="2008" y="44982"/>
                  </a:lnTo>
                  <a:lnTo>
                    <a:pt x="1205" y="45986"/>
                  </a:lnTo>
                  <a:lnTo>
                    <a:pt x="603" y="47191"/>
                  </a:lnTo>
                  <a:lnTo>
                    <a:pt x="0" y="47994"/>
                  </a:lnTo>
                  <a:lnTo>
                    <a:pt x="0" y="48596"/>
                  </a:lnTo>
                  <a:lnTo>
                    <a:pt x="0" y="48998"/>
                  </a:lnTo>
                  <a:lnTo>
                    <a:pt x="201" y="49399"/>
                  </a:lnTo>
                  <a:lnTo>
                    <a:pt x="1004" y="49801"/>
                  </a:lnTo>
                  <a:lnTo>
                    <a:pt x="803" y="48797"/>
                  </a:lnTo>
                  <a:lnTo>
                    <a:pt x="1004" y="48195"/>
                  </a:lnTo>
                  <a:lnTo>
                    <a:pt x="1205" y="47994"/>
                  </a:lnTo>
                  <a:lnTo>
                    <a:pt x="1406" y="47994"/>
                  </a:lnTo>
                  <a:lnTo>
                    <a:pt x="2008" y="48395"/>
                  </a:lnTo>
                  <a:lnTo>
                    <a:pt x="2410" y="48596"/>
                  </a:lnTo>
                  <a:lnTo>
                    <a:pt x="2611" y="48395"/>
                  </a:lnTo>
                  <a:lnTo>
                    <a:pt x="3213" y="48596"/>
                  </a:lnTo>
                  <a:lnTo>
                    <a:pt x="3213" y="48797"/>
                  </a:lnTo>
                  <a:lnTo>
                    <a:pt x="3012" y="48797"/>
                  </a:lnTo>
                  <a:lnTo>
                    <a:pt x="2611" y="49199"/>
                  </a:lnTo>
                  <a:lnTo>
                    <a:pt x="2008" y="49600"/>
                  </a:lnTo>
                  <a:lnTo>
                    <a:pt x="1607" y="49801"/>
                  </a:lnTo>
                  <a:lnTo>
                    <a:pt x="1607" y="50203"/>
                  </a:lnTo>
                  <a:lnTo>
                    <a:pt x="1607" y="50604"/>
                  </a:lnTo>
                  <a:lnTo>
                    <a:pt x="1607" y="51207"/>
                  </a:lnTo>
                  <a:lnTo>
                    <a:pt x="2008" y="51809"/>
                  </a:lnTo>
                  <a:lnTo>
                    <a:pt x="2812" y="52412"/>
                  </a:lnTo>
                  <a:lnTo>
                    <a:pt x="3816" y="53215"/>
                  </a:lnTo>
                  <a:lnTo>
                    <a:pt x="5020" y="54018"/>
                  </a:lnTo>
                  <a:lnTo>
                    <a:pt x="4820" y="54620"/>
                  </a:lnTo>
                  <a:lnTo>
                    <a:pt x="4619" y="54821"/>
                  </a:lnTo>
                  <a:lnTo>
                    <a:pt x="4418" y="54219"/>
                  </a:lnTo>
                  <a:lnTo>
                    <a:pt x="4016" y="53416"/>
                  </a:lnTo>
                  <a:lnTo>
                    <a:pt x="3816" y="53416"/>
                  </a:lnTo>
                  <a:lnTo>
                    <a:pt x="3615" y="53616"/>
                  </a:lnTo>
                  <a:lnTo>
                    <a:pt x="3615" y="55424"/>
                  </a:lnTo>
                  <a:lnTo>
                    <a:pt x="3816" y="56829"/>
                  </a:lnTo>
                  <a:lnTo>
                    <a:pt x="4418" y="59239"/>
                  </a:lnTo>
                  <a:lnTo>
                    <a:pt x="5020" y="61448"/>
                  </a:lnTo>
                  <a:lnTo>
                    <a:pt x="5623" y="63858"/>
                  </a:lnTo>
                  <a:lnTo>
                    <a:pt x="6828" y="63657"/>
                  </a:lnTo>
                  <a:lnTo>
                    <a:pt x="7430" y="63657"/>
                  </a:lnTo>
                  <a:lnTo>
                    <a:pt x="7229" y="64058"/>
                  </a:lnTo>
                  <a:lnTo>
                    <a:pt x="6828" y="64460"/>
                  </a:lnTo>
                  <a:lnTo>
                    <a:pt x="6426" y="64862"/>
                  </a:lnTo>
                  <a:lnTo>
                    <a:pt x="6024" y="65263"/>
                  </a:lnTo>
                  <a:lnTo>
                    <a:pt x="5824" y="65866"/>
                  </a:lnTo>
                  <a:lnTo>
                    <a:pt x="6024" y="66066"/>
                  </a:lnTo>
                  <a:lnTo>
                    <a:pt x="6225" y="66267"/>
                  </a:lnTo>
                  <a:lnTo>
                    <a:pt x="6627" y="67271"/>
                  </a:lnTo>
                  <a:lnTo>
                    <a:pt x="7029" y="67673"/>
                  </a:lnTo>
                  <a:lnTo>
                    <a:pt x="7229" y="67673"/>
                  </a:lnTo>
                  <a:lnTo>
                    <a:pt x="7430" y="67472"/>
                  </a:lnTo>
                  <a:lnTo>
                    <a:pt x="8033" y="67472"/>
                  </a:lnTo>
                  <a:lnTo>
                    <a:pt x="8434" y="67673"/>
                  </a:lnTo>
                  <a:lnTo>
                    <a:pt x="8836" y="68476"/>
                  </a:lnTo>
                  <a:lnTo>
                    <a:pt x="8836" y="67673"/>
                  </a:lnTo>
                  <a:lnTo>
                    <a:pt x="8836" y="67271"/>
                  </a:lnTo>
                  <a:lnTo>
                    <a:pt x="9037" y="67472"/>
                  </a:lnTo>
                  <a:lnTo>
                    <a:pt x="9438" y="68275"/>
                  </a:lnTo>
                  <a:lnTo>
                    <a:pt x="9438" y="67472"/>
                  </a:lnTo>
                  <a:lnTo>
                    <a:pt x="9639" y="67271"/>
                  </a:lnTo>
                  <a:lnTo>
                    <a:pt x="9840" y="67271"/>
                  </a:lnTo>
                  <a:lnTo>
                    <a:pt x="10041" y="67472"/>
                  </a:lnTo>
                  <a:lnTo>
                    <a:pt x="10241" y="67673"/>
                  </a:lnTo>
                  <a:lnTo>
                    <a:pt x="10442" y="67874"/>
                  </a:lnTo>
                  <a:lnTo>
                    <a:pt x="10442" y="67472"/>
                  </a:lnTo>
                  <a:lnTo>
                    <a:pt x="10241" y="66669"/>
                  </a:lnTo>
                  <a:lnTo>
                    <a:pt x="10844" y="67874"/>
                  </a:lnTo>
                  <a:lnTo>
                    <a:pt x="11045" y="67874"/>
                  </a:lnTo>
                  <a:lnTo>
                    <a:pt x="11045" y="67673"/>
                  </a:lnTo>
                  <a:lnTo>
                    <a:pt x="11245" y="67271"/>
                  </a:lnTo>
                  <a:lnTo>
                    <a:pt x="11446" y="67070"/>
                  </a:lnTo>
                  <a:lnTo>
                    <a:pt x="11848" y="67271"/>
                  </a:lnTo>
                  <a:lnTo>
                    <a:pt x="12250" y="67874"/>
                  </a:lnTo>
                  <a:lnTo>
                    <a:pt x="12651" y="66870"/>
                  </a:lnTo>
                  <a:lnTo>
                    <a:pt x="12651" y="67271"/>
                  </a:lnTo>
                  <a:lnTo>
                    <a:pt x="12651" y="67874"/>
                  </a:lnTo>
                  <a:lnTo>
                    <a:pt x="12852" y="68074"/>
                  </a:lnTo>
                  <a:lnTo>
                    <a:pt x="13454" y="67673"/>
                  </a:lnTo>
                  <a:lnTo>
                    <a:pt x="14458" y="66669"/>
                  </a:lnTo>
                  <a:lnTo>
                    <a:pt x="14860" y="66267"/>
                  </a:lnTo>
                  <a:lnTo>
                    <a:pt x="15462" y="66066"/>
                  </a:lnTo>
                  <a:lnTo>
                    <a:pt x="16467" y="67070"/>
                  </a:lnTo>
                  <a:lnTo>
                    <a:pt x="15864" y="66267"/>
                  </a:lnTo>
                  <a:lnTo>
                    <a:pt x="16266" y="66267"/>
                  </a:lnTo>
                  <a:lnTo>
                    <a:pt x="16667" y="66468"/>
                  </a:lnTo>
                  <a:lnTo>
                    <a:pt x="17069" y="67070"/>
                  </a:lnTo>
                  <a:lnTo>
                    <a:pt x="17270" y="67271"/>
                  </a:lnTo>
                  <a:lnTo>
                    <a:pt x="17270" y="67070"/>
                  </a:lnTo>
                  <a:lnTo>
                    <a:pt x="17671" y="65866"/>
                  </a:lnTo>
                  <a:lnTo>
                    <a:pt x="17872" y="66669"/>
                  </a:lnTo>
                  <a:lnTo>
                    <a:pt x="18274" y="67070"/>
                  </a:lnTo>
                  <a:lnTo>
                    <a:pt x="18876" y="67070"/>
                  </a:lnTo>
                  <a:lnTo>
                    <a:pt x="19077" y="66669"/>
                  </a:lnTo>
                  <a:lnTo>
                    <a:pt x="19077" y="66267"/>
                  </a:lnTo>
                  <a:lnTo>
                    <a:pt x="18073" y="65464"/>
                  </a:lnTo>
                  <a:lnTo>
                    <a:pt x="18073" y="65263"/>
                  </a:lnTo>
                  <a:lnTo>
                    <a:pt x="18475" y="65263"/>
                  </a:lnTo>
                  <a:lnTo>
                    <a:pt x="19479" y="65464"/>
                  </a:lnTo>
                  <a:lnTo>
                    <a:pt x="19880" y="65263"/>
                  </a:lnTo>
                  <a:lnTo>
                    <a:pt x="20081" y="65062"/>
                  </a:lnTo>
                  <a:lnTo>
                    <a:pt x="20483" y="65062"/>
                  </a:lnTo>
                  <a:lnTo>
                    <a:pt x="20483" y="65263"/>
                  </a:lnTo>
                  <a:lnTo>
                    <a:pt x="20081" y="65665"/>
                  </a:lnTo>
                  <a:lnTo>
                    <a:pt x="19679" y="66066"/>
                  </a:lnTo>
                  <a:lnTo>
                    <a:pt x="19679" y="66468"/>
                  </a:lnTo>
                  <a:lnTo>
                    <a:pt x="20081" y="66669"/>
                  </a:lnTo>
                  <a:lnTo>
                    <a:pt x="19278" y="67070"/>
                  </a:lnTo>
                  <a:lnTo>
                    <a:pt x="20483" y="67472"/>
                  </a:lnTo>
                  <a:lnTo>
                    <a:pt x="22290" y="67874"/>
                  </a:lnTo>
                  <a:lnTo>
                    <a:pt x="22892" y="68074"/>
                  </a:lnTo>
                  <a:lnTo>
                    <a:pt x="22892" y="68275"/>
                  </a:lnTo>
                  <a:lnTo>
                    <a:pt x="23093" y="68677"/>
                  </a:lnTo>
                  <a:lnTo>
                    <a:pt x="22892" y="68074"/>
                  </a:lnTo>
                  <a:lnTo>
                    <a:pt x="22892" y="68074"/>
                  </a:lnTo>
                  <a:lnTo>
                    <a:pt x="23294" y="68476"/>
                  </a:lnTo>
                  <a:lnTo>
                    <a:pt x="23896" y="69882"/>
                  </a:lnTo>
                  <a:lnTo>
                    <a:pt x="22892" y="70083"/>
                  </a:lnTo>
                  <a:lnTo>
                    <a:pt x="22692" y="70283"/>
                  </a:lnTo>
                  <a:lnTo>
                    <a:pt x="22892" y="70484"/>
                  </a:lnTo>
                  <a:lnTo>
                    <a:pt x="24097" y="70685"/>
                  </a:lnTo>
                  <a:lnTo>
                    <a:pt x="23997" y="71287"/>
                  </a:lnTo>
                  <a:lnTo>
                    <a:pt x="24097" y="71087"/>
                  </a:lnTo>
                  <a:lnTo>
                    <a:pt x="24499" y="71087"/>
                  </a:lnTo>
                  <a:lnTo>
                    <a:pt x="24298" y="71488"/>
                  </a:lnTo>
                  <a:lnTo>
                    <a:pt x="23963" y="71488"/>
                  </a:lnTo>
                  <a:lnTo>
                    <a:pt x="23896" y="71890"/>
                  </a:lnTo>
                  <a:lnTo>
                    <a:pt x="24097" y="72693"/>
                  </a:lnTo>
                  <a:lnTo>
                    <a:pt x="24499" y="73697"/>
                  </a:lnTo>
                  <a:lnTo>
                    <a:pt x="24700" y="74300"/>
                  </a:lnTo>
                  <a:lnTo>
                    <a:pt x="24700" y="74902"/>
                  </a:lnTo>
                  <a:lnTo>
                    <a:pt x="24298" y="75906"/>
                  </a:lnTo>
                  <a:lnTo>
                    <a:pt x="23696" y="77312"/>
                  </a:lnTo>
                  <a:lnTo>
                    <a:pt x="23896" y="77512"/>
                  </a:lnTo>
                  <a:lnTo>
                    <a:pt x="24097" y="77713"/>
                  </a:lnTo>
                  <a:lnTo>
                    <a:pt x="23896" y="77713"/>
                  </a:lnTo>
                  <a:lnTo>
                    <a:pt x="23896" y="78115"/>
                  </a:lnTo>
                  <a:lnTo>
                    <a:pt x="23896" y="78516"/>
                  </a:lnTo>
                  <a:lnTo>
                    <a:pt x="24298" y="78717"/>
                  </a:lnTo>
                  <a:lnTo>
                    <a:pt x="24700" y="78918"/>
                  </a:lnTo>
                  <a:lnTo>
                    <a:pt x="25302" y="78918"/>
                  </a:lnTo>
                  <a:lnTo>
                    <a:pt x="25302" y="78717"/>
                  </a:lnTo>
                  <a:lnTo>
                    <a:pt x="24900" y="78316"/>
                  </a:lnTo>
                  <a:lnTo>
                    <a:pt x="24700" y="78516"/>
                  </a:lnTo>
                  <a:lnTo>
                    <a:pt x="24499" y="78516"/>
                  </a:lnTo>
                  <a:lnTo>
                    <a:pt x="24499" y="78316"/>
                  </a:lnTo>
                  <a:lnTo>
                    <a:pt x="24900" y="78115"/>
                  </a:lnTo>
                  <a:lnTo>
                    <a:pt x="24097" y="78115"/>
                  </a:lnTo>
                  <a:lnTo>
                    <a:pt x="24700" y="77914"/>
                  </a:lnTo>
                  <a:lnTo>
                    <a:pt x="25704" y="77914"/>
                  </a:lnTo>
                  <a:lnTo>
                    <a:pt x="25904" y="78115"/>
                  </a:lnTo>
                  <a:lnTo>
                    <a:pt x="26105" y="78316"/>
                  </a:lnTo>
                  <a:lnTo>
                    <a:pt x="26306" y="77713"/>
                  </a:lnTo>
                  <a:lnTo>
                    <a:pt x="26507" y="77512"/>
                  </a:lnTo>
                  <a:lnTo>
                    <a:pt x="26708" y="77512"/>
                  </a:lnTo>
                  <a:lnTo>
                    <a:pt x="26909" y="77713"/>
                  </a:lnTo>
                  <a:lnTo>
                    <a:pt x="26909" y="78115"/>
                  </a:lnTo>
                  <a:lnTo>
                    <a:pt x="26909" y="78316"/>
                  </a:lnTo>
                  <a:lnTo>
                    <a:pt x="26507" y="78316"/>
                  </a:lnTo>
                  <a:lnTo>
                    <a:pt x="26105" y="78918"/>
                  </a:lnTo>
                  <a:lnTo>
                    <a:pt x="26105" y="79320"/>
                  </a:lnTo>
                  <a:lnTo>
                    <a:pt x="26708" y="79721"/>
                  </a:lnTo>
                  <a:lnTo>
                    <a:pt x="26708" y="79922"/>
                  </a:lnTo>
                  <a:lnTo>
                    <a:pt x="26708" y="80123"/>
                  </a:lnTo>
                  <a:lnTo>
                    <a:pt x="26306" y="80123"/>
                  </a:lnTo>
                  <a:lnTo>
                    <a:pt x="25704" y="80324"/>
                  </a:lnTo>
                  <a:lnTo>
                    <a:pt x="24700" y="80324"/>
                  </a:lnTo>
                  <a:lnTo>
                    <a:pt x="24900" y="80525"/>
                  </a:lnTo>
                  <a:lnTo>
                    <a:pt x="24700" y="80725"/>
                  </a:lnTo>
                  <a:lnTo>
                    <a:pt x="24700" y="80926"/>
                  </a:lnTo>
                  <a:lnTo>
                    <a:pt x="24499" y="81328"/>
                  </a:lnTo>
                  <a:lnTo>
                    <a:pt x="24900" y="81529"/>
                  </a:lnTo>
                  <a:lnTo>
                    <a:pt x="25101" y="81529"/>
                  </a:lnTo>
                  <a:lnTo>
                    <a:pt x="25704" y="81127"/>
                  </a:lnTo>
                  <a:lnTo>
                    <a:pt x="26105" y="80525"/>
                  </a:lnTo>
                  <a:lnTo>
                    <a:pt x="26507" y="80525"/>
                  </a:lnTo>
                  <a:lnTo>
                    <a:pt x="26708" y="80725"/>
                  </a:lnTo>
                  <a:lnTo>
                    <a:pt x="26708" y="80926"/>
                  </a:lnTo>
                  <a:lnTo>
                    <a:pt x="26105" y="80926"/>
                  </a:lnTo>
                  <a:lnTo>
                    <a:pt x="26105" y="81328"/>
                  </a:lnTo>
                  <a:lnTo>
                    <a:pt x="26105" y="81729"/>
                  </a:lnTo>
                  <a:lnTo>
                    <a:pt x="26306" y="82332"/>
                  </a:lnTo>
                  <a:lnTo>
                    <a:pt x="26105" y="83336"/>
                  </a:lnTo>
                  <a:lnTo>
                    <a:pt x="26306" y="83336"/>
                  </a:lnTo>
                  <a:lnTo>
                    <a:pt x="25503" y="83537"/>
                  </a:lnTo>
                  <a:lnTo>
                    <a:pt x="25302" y="83737"/>
                  </a:lnTo>
                  <a:lnTo>
                    <a:pt x="25302" y="83938"/>
                  </a:lnTo>
                  <a:lnTo>
                    <a:pt x="25704" y="84340"/>
                  </a:lnTo>
                  <a:lnTo>
                    <a:pt x="25904" y="84741"/>
                  </a:lnTo>
                  <a:lnTo>
                    <a:pt x="25904" y="85143"/>
                  </a:lnTo>
                  <a:lnTo>
                    <a:pt x="25704" y="85344"/>
                  </a:lnTo>
                  <a:lnTo>
                    <a:pt x="25101" y="85344"/>
                  </a:lnTo>
                  <a:lnTo>
                    <a:pt x="24499" y="85143"/>
                  </a:lnTo>
                  <a:lnTo>
                    <a:pt x="24298" y="84942"/>
                  </a:lnTo>
                  <a:lnTo>
                    <a:pt x="24298" y="85143"/>
                  </a:lnTo>
                  <a:lnTo>
                    <a:pt x="24499" y="85545"/>
                  </a:lnTo>
                  <a:lnTo>
                    <a:pt x="25101" y="86348"/>
                  </a:lnTo>
                  <a:lnTo>
                    <a:pt x="24700" y="86549"/>
                  </a:lnTo>
                  <a:lnTo>
                    <a:pt x="24900" y="86750"/>
                  </a:lnTo>
                  <a:lnTo>
                    <a:pt x="25101" y="87151"/>
                  </a:lnTo>
                  <a:lnTo>
                    <a:pt x="25101" y="87954"/>
                  </a:lnTo>
                  <a:lnTo>
                    <a:pt x="25141" y="88155"/>
                  </a:lnTo>
                  <a:lnTo>
                    <a:pt x="25503" y="88155"/>
                  </a:lnTo>
                  <a:lnTo>
                    <a:pt x="25503" y="88356"/>
                  </a:lnTo>
                  <a:lnTo>
                    <a:pt x="25146" y="88178"/>
                  </a:lnTo>
                  <a:lnTo>
                    <a:pt x="25146" y="88178"/>
                  </a:lnTo>
                  <a:lnTo>
                    <a:pt x="25302" y="88958"/>
                  </a:lnTo>
                  <a:lnTo>
                    <a:pt x="25904" y="90967"/>
                  </a:lnTo>
                  <a:lnTo>
                    <a:pt x="26306" y="90766"/>
                  </a:lnTo>
                  <a:lnTo>
                    <a:pt x="26708" y="90565"/>
                  </a:lnTo>
                  <a:lnTo>
                    <a:pt x="27310" y="90967"/>
                  </a:lnTo>
                  <a:lnTo>
                    <a:pt x="27712" y="91167"/>
                  </a:lnTo>
                  <a:lnTo>
                    <a:pt x="27913" y="91167"/>
                  </a:lnTo>
                  <a:lnTo>
                    <a:pt x="28113" y="90967"/>
                  </a:lnTo>
                  <a:lnTo>
                    <a:pt x="28314" y="90364"/>
                  </a:lnTo>
                  <a:lnTo>
                    <a:pt x="28113" y="90163"/>
                  </a:lnTo>
                  <a:lnTo>
                    <a:pt x="28716" y="90163"/>
                  </a:lnTo>
                  <a:lnTo>
                    <a:pt x="29117" y="90364"/>
                  </a:lnTo>
                  <a:lnTo>
                    <a:pt x="28716" y="90565"/>
                  </a:lnTo>
                  <a:lnTo>
                    <a:pt x="30121" y="90766"/>
                  </a:lnTo>
                  <a:lnTo>
                    <a:pt x="30322" y="90967"/>
                  </a:lnTo>
                  <a:lnTo>
                    <a:pt x="30523" y="90967"/>
                  </a:lnTo>
                  <a:lnTo>
                    <a:pt x="30523" y="91569"/>
                  </a:lnTo>
                  <a:lnTo>
                    <a:pt x="30523" y="91971"/>
                  </a:lnTo>
                  <a:lnTo>
                    <a:pt x="30724" y="92573"/>
                  </a:lnTo>
                  <a:lnTo>
                    <a:pt x="31125" y="91569"/>
                  </a:lnTo>
                  <a:lnTo>
                    <a:pt x="31326" y="91569"/>
                  </a:lnTo>
                  <a:lnTo>
                    <a:pt x="31728" y="92171"/>
                  </a:lnTo>
                  <a:lnTo>
                    <a:pt x="31929" y="92573"/>
                  </a:lnTo>
                  <a:lnTo>
                    <a:pt x="32130" y="92774"/>
                  </a:lnTo>
                  <a:lnTo>
                    <a:pt x="32330" y="92372"/>
                  </a:lnTo>
                  <a:lnTo>
                    <a:pt x="32732" y="91971"/>
                  </a:lnTo>
                  <a:lnTo>
                    <a:pt x="33535" y="91770"/>
                  </a:lnTo>
                  <a:lnTo>
                    <a:pt x="33736" y="91770"/>
                  </a:lnTo>
                  <a:lnTo>
                    <a:pt x="33736" y="91971"/>
                  </a:lnTo>
                  <a:lnTo>
                    <a:pt x="33535" y="92171"/>
                  </a:lnTo>
                  <a:lnTo>
                    <a:pt x="32933" y="92573"/>
                  </a:lnTo>
                  <a:lnTo>
                    <a:pt x="33134" y="92774"/>
                  </a:lnTo>
                  <a:lnTo>
                    <a:pt x="33535" y="92774"/>
                  </a:lnTo>
                  <a:lnTo>
                    <a:pt x="33736" y="92573"/>
                  </a:lnTo>
                  <a:lnTo>
                    <a:pt x="34338" y="92573"/>
                  </a:lnTo>
                  <a:lnTo>
                    <a:pt x="34138" y="92171"/>
                  </a:lnTo>
                  <a:lnTo>
                    <a:pt x="34338" y="91770"/>
                  </a:lnTo>
                  <a:lnTo>
                    <a:pt x="34941" y="91569"/>
                  </a:lnTo>
                  <a:lnTo>
                    <a:pt x="35744" y="91368"/>
                  </a:lnTo>
                  <a:lnTo>
                    <a:pt x="35945" y="91167"/>
                  </a:lnTo>
                  <a:lnTo>
                    <a:pt x="35744" y="90766"/>
                  </a:lnTo>
                  <a:lnTo>
                    <a:pt x="35543" y="90766"/>
                  </a:lnTo>
                  <a:lnTo>
                    <a:pt x="35142" y="90565"/>
                  </a:lnTo>
                  <a:lnTo>
                    <a:pt x="34740" y="90565"/>
                  </a:lnTo>
                  <a:lnTo>
                    <a:pt x="34539" y="90766"/>
                  </a:lnTo>
                  <a:lnTo>
                    <a:pt x="34338" y="90967"/>
                  </a:lnTo>
                  <a:lnTo>
                    <a:pt x="33736" y="90766"/>
                  </a:lnTo>
                  <a:lnTo>
                    <a:pt x="33535" y="90565"/>
                  </a:lnTo>
                  <a:lnTo>
                    <a:pt x="33736" y="90364"/>
                  </a:lnTo>
                  <a:lnTo>
                    <a:pt x="34138" y="90364"/>
                  </a:lnTo>
                  <a:lnTo>
                    <a:pt x="34941" y="89962"/>
                  </a:lnTo>
                  <a:lnTo>
                    <a:pt x="35342" y="89962"/>
                  </a:lnTo>
                  <a:lnTo>
                    <a:pt x="35342" y="89762"/>
                  </a:lnTo>
                  <a:lnTo>
                    <a:pt x="33736" y="88758"/>
                  </a:lnTo>
                  <a:lnTo>
                    <a:pt x="32330" y="87954"/>
                  </a:lnTo>
                  <a:lnTo>
                    <a:pt x="31929" y="87352"/>
                  </a:lnTo>
                  <a:lnTo>
                    <a:pt x="31929" y="87151"/>
                  </a:lnTo>
                  <a:lnTo>
                    <a:pt x="32531" y="86950"/>
                  </a:lnTo>
                  <a:lnTo>
                    <a:pt x="33535" y="86750"/>
                  </a:lnTo>
                  <a:lnTo>
                    <a:pt x="34138" y="86750"/>
                  </a:lnTo>
                  <a:lnTo>
                    <a:pt x="33937" y="86950"/>
                  </a:lnTo>
                  <a:lnTo>
                    <a:pt x="33334" y="87352"/>
                  </a:lnTo>
                  <a:lnTo>
                    <a:pt x="33134" y="87754"/>
                  </a:lnTo>
                  <a:lnTo>
                    <a:pt x="34740" y="87954"/>
                  </a:lnTo>
                  <a:lnTo>
                    <a:pt x="35342" y="87954"/>
                  </a:lnTo>
                  <a:lnTo>
                    <a:pt x="35543" y="87754"/>
                  </a:lnTo>
                  <a:lnTo>
                    <a:pt x="35543" y="87553"/>
                  </a:lnTo>
                  <a:lnTo>
                    <a:pt x="35543" y="87352"/>
                  </a:lnTo>
                  <a:lnTo>
                    <a:pt x="35377" y="87144"/>
                  </a:lnTo>
                  <a:lnTo>
                    <a:pt x="35377" y="87144"/>
                  </a:lnTo>
                  <a:lnTo>
                    <a:pt x="36347" y="86950"/>
                  </a:lnTo>
                  <a:lnTo>
                    <a:pt x="36547" y="86950"/>
                  </a:lnTo>
                  <a:lnTo>
                    <a:pt x="36547" y="87151"/>
                  </a:lnTo>
                  <a:lnTo>
                    <a:pt x="36547" y="87553"/>
                  </a:lnTo>
                  <a:lnTo>
                    <a:pt x="36748" y="87754"/>
                  </a:lnTo>
                  <a:lnTo>
                    <a:pt x="36347" y="87954"/>
                  </a:lnTo>
                  <a:lnTo>
                    <a:pt x="35342" y="87954"/>
                  </a:lnTo>
                  <a:lnTo>
                    <a:pt x="36547" y="88155"/>
                  </a:lnTo>
                  <a:lnTo>
                    <a:pt x="37351" y="88155"/>
                  </a:lnTo>
                  <a:lnTo>
                    <a:pt x="37551" y="87954"/>
                  </a:lnTo>
                  <a:lnTo>
                    <a:pt x="37752" y="87553"/>
                  </a:lnTo>
                  <a:lnTo>
                    <a:pt x="37752" y="87352"/>
                  </a:lnTo>
                  <a:lnTo>
                    <a:pt x="37752" y="86950"/>
                  </a:lnTo>
                  <a:lnTo>
                    <a:pt x="38756" y="86950"/>
                  </a:lnTo>
                  <a:lnTo>
                    <a:pt x="38756" y="87352"/>
                  </a:lnTo>
                  <a:lnTo>
                    <a:pt x="38957" y="87352"/>
                  </a:lnTo>
                  <a:lnTo>
                    <a:pt x="39158" y="87151"/>
                  </a:lnTo>
                  <a:lnTo>
                    <a:pt x="39359" y="87151"/>
                  </a:lnTo>
                  <a:lnTo>
                    <a:pt x="39760" y="87352"/>
                  </a:lnTo>
                  <a:lnTo>
                    <a:pt x="39961" y="87954"/>
                  </a:lnTo>
                  <a:lnTo>
                    <a:pt x="39760" y="88155"/>
                  </a:lnTo>
                  <a:lnTo>
                    <a:pt x="39760" y="88356"/>
                  </a:lnTo>
                  <a:lnTo>
                    <a:pt x="40363" y="88155"/>
                  </a:lnTo>
                  <a:lnTo>
                    <a:pt x="41166" y="88155"/>
                  </a:lnTo>
                  <a:lnTo>
                    <a:pt x="41166" y="88557"/>
                  </a:lnTo>
                  <a:lnTo>
                    <a:pt x="40965" y="88758"/>
                  </a:lnTo>
                  <a:lnTo>
                    <a:pt x="40764" y="88758"/>
                  </a:lnTo>
                  <a:lnTo>
                    <a:pt x="41367" y="88958"/>
                  </a:lnTo>
                  <a:lnTo>
                    <a:pt x="42371" y="88958"/>
                  </a:lnTo>
                  <a:lnTo>
                    <a:pt x="42521" y="88908"/>
                  </a:lnTo>
                  <a:lnTo>
                    <a:pt x="42521" y="88908"/>
                  </a:lnTo>
                  <a:lnTo>
                    <a:pt x="42371" y="88758"/>
                  </a:lnTo>
                  <a:lnTo>
                    <a:pt x="42170" y="88557"/>
                  </a:lnTo>
                  <a:lnTo>
                    <a:pt x="42170" y="88155"/>
                  </a:lnTo>
                  <a:lnTo>
                    <a:pt x="42572" y="87954"/>
                  </a:lnTo>
                  <a:lnTo>
                    <a:pt x="42772" y="87754"/>
                  </a:lnTo>
                  <a:lnTo>
                    <a:pt x="43375" y="87754"/>
                  </a:lnTo>
                  <a:lnTo>
                    <a:pt x="43977" y="87954"/>
                  </a:lnTo>
                  <a:lnTo>
                    <a:pt x="42772" y="88155"/>
                  </a:lnTo>
                  <a:lnTo>
                    <a:pt x="42772" y="88356"/>
                  </a:lnTo>
                  <a:lnTo>
                    <a:pt x="42973" y="88557"/>
                  </a:lnTo>
                  <a:lnTo>
                    <a:pt x="43977" y="89159"/>
                  </a:lnTo>
                  <a:lnTo>
                    <a:pt x="44178" y="89561"/>
                  </a:lnTo>
                  <a:lnTo>
                    <a:pt x="44379" y="89962"/>
                  </a:lnTo>
                  <a:lnTo>
                    <a:pt x="43375" y="89762"/>
                  </a:lnTo>
                  <a:lnTo>
                    <a:pt x="42572" y="89360"/>
                  </a:lnTo>
                  <a:lnTo>
                    <a:pt x="42371" y="89561"/>
                  </a:lnTo>
                  <a:lnTo>
                    <a:pt x="42973" y="91167"/>
                  </a:lnTo>
                  <a:lnTo>
                    <a:pt x="44580" y="90565"/>
                  </a:lnTo>
                  <a:lnTo>
                    <a:pt x="44981" y="90565"/>
                  </a:lnTo>
                  <a:lnTo>
                    <a:pt x="45182" y="90766"/>
                  </a:lnTo>
                  <a:lnTo>
                    <a:pt x="45182" y="91167"/>
                  </a:lnTo>
                  <a:lnTo>
                    <a:pt x="44379" y="91368"/>
                  </a:lnTo>
                  <a:lnTo>
                    <a:pt x="44379" y="91569"/>
                  </a:lnTo>
                  <a:lnTo>
                    <a:pt x="44580" y="91770"/>
                  </a:lnTo>
                  <a:lnTo>
                    <a:pt x="44981" y="91770"/>
                  </a:lnTo>
                  <a:lnTo>
                    <a:pt x="45383" y="91569"/>
                  </a:lnTo>
                  <a:lnTo>
                    <a:pt x="45584" y="91167"/>
                  </a:lnTo>
                  <a:lnTo>
                    <a:pt x="45784" y="90766"/>
                  </a:lnTo>
                  <a:lnTo>
                    <a:pt x="45383" y="89962"/>
                  </a:lnTo>
                  <a:lnTo>
                    <a:pt x="45784" y="89561"/>
                  </a:lnTo>
                  <a:lnTo>
                    <a:pt x="45784" y="89360"/>
                  </a:lnTo>
                  <a:lnTo>
                    <a:pt x="45182" y="89561"/>
                  </a:lnTo>
                  <a:lnTo>
                    <a:pt x="44780" y="89762"/>
                  </a:lnTo>
                  <a:lnTo>
                    <a:pt x="44379" y="89762"/>
                  </a:lnTo>
                  <a:lnTo>
                    <a:pt x="44379" y="89360"/>
                  </a:lnTo>
                  <a:lnTo>
                    <a:pt x="44580" y="88758"/>
                  </a:lnTo>
                  <a:lnTo>
                    <a:pt x="45182" y="88758"/>
                  </a:lnTo>
                  <a:lnTo>
                    <a:pt x="45784" y="89159"/>
                  </a:lnTo>
                  <a:lnTo>
                    <a:pt x="46387" y="89962"/>
                  </a:lnTo>
                  <a:lnTo>
                    <a:pt x="46789" y="90967"/>
                  </a:lnTo>
                  <a:lnTo>
                    <a:pt x="47190" y="91770"/>
                  </a:lnTo>
                  <a:lnTo>
                    <a:pt x="47793" y="92372"/>
                  </a:lnTo>
                  <a:lnTo>
                    <a:pt x="47993" y="92573"/>
                  </a:lnTo>
                  <a:lnTo>
                    <a:pt x="48194" y="92573"/>
                  </a:lnTo>
                  <a:lnTo>
                    <a:pt x="48596" y="92372"/>
                  </a:lnTo>
                  <a:lnTo>
                    <a:pt x="48797" y="91971"/>
                  </a:lnTo>
                  <a:lnTo>
                    <a:pt x="49399" y="91971"/>
                  </a:lnTo>
                  <a:lnTo>
                    <a:pt x="49600" y="92171"/>
                  </a:lnTo>
                  <a:lnTo>
                    <a:pt x="49600" y="92573"/>
                  </a:lnTo>
                  <a:lnTo>
                    <a:pt x="48797" y="92774"/>
                  </a:lnTo>
                  <a:lnTo>
                    <a:pt x="48997" y="92975"/>
                  </a:lnTo>
                  <a:lnTo>
                    <a:pt x="49399" y="93175"/>
                  </a:lnTo>
                  <a:lnTo>
                    <a:pt x="49198" y="92774"/>
                  </a:lnTo>
                  <a:lnTo>
                    <a:pt x="49801" y="92573"/>
                  </a:lnTo>
                  <a:lnTo>
                    <a:pt x="50403" y="92573"/>
                  </a:lnTo>
                  <a:lnTo>
                    <a:pt x="51608" y="92774"/>
                  </a:lnTo>
                  <a:lnTo>
                    <a:pt x="53817" y="93577"/>
                  </a:lnTo>
                  <a:lnTo>
                    <a:pt x="53817" y="93376"/>
                  </a:lnTo>
                  <a:lnTo>
                    <a:pt x="53616" y="93175"/>
                  </a:lnTo>
                  <a:lnTo>
                    <a:pt x="53014" y="92774"/>
                  </a:lnTo>
                  <a:lnTo>
                    <a:pt x="53616" y="92573"/>
                  </a:lnTo>
                  <a:lnTo>
                    <a:pt x="53817" y="92372"/>
                  </a:lnTo>
                  <a:lnTo>
                    <a:pt x="54018" y="92171"/>
                  </a:lnTo>
                  <a:lnTo>
                    <a:pt x="54419" y="92171"/>
                  </a:lnTo>
                  <a:lnTo>
                    <a:pt x="54620" y="92372"/>
                  </a:lnTo>
                  <a:lnTo>
                    <a:pt x="54419" y="92573"/>
                  </a:lnTo>
                  <a:lnTo>
                    <a:pt x="56829" y="92573"/>
                  </a:lnTo>
                  <a:lnTo>
                    <a:pt x="57030" y="91971"/>
                  </a:lnTo>
                  <a:lnTo>
                    <a:pt x="57431" y="91167"/>
                  </a:lnTo>
                  <a:lnTo>
                    <a:pt x="58034" y="90163"/>
                  </a:lnTo>
                  <a:lnTo>
                    <a:pt x="58034" y="89762"/>
                  </a:lnTo>
                  <a:lnTo>
                    <a:pt x="57632" y="89561"/>
                  </a:lnTo>
                  <a:lnTo>
                    <a:pt x="56628" y="89360"/>
                  </a:lnTo>
                  <a:lnTo>
                    <a:pt x="55022" y="89159"/>
                  </a:lnTo>
                  <a:lnTo>
                    <a:pt x="55423" y="88958"/>
                  </a:lnTo>
                  <a:lnTo>
                    <a:pt x="56026" y="88958"/>
                  </a:lnTo>
                  <a:lnTo>
                    <a:pt x="56427" y="89159"/>
                  </a:lnTo>
                  <a:lnTo>
                    <a:pt x="56829" y="88958"/>
                  </a:lnTo>
                  <a:lnTo>
                    <a:pt x="56829" y="88356"/>
                  </a:lnTo>
                  <a:lnTo>
                    <a:pt x="57231" y="88356"/>
                  </a:lnTo>
                  <a:lnTo>
                    <a:pt x="57431" y="88557"/>
                  </a:lnTo>
                  <a:lnTo>
                    <a:pt x="57632" y="88356"/>
                  </a:lnTo>
                  <a:lnTo>
                    <a:pt x="57632" y="87954"/>
                  </a:lnTo>
                  <a:lnTo>
                    <a:pt x="57833" y="87954"/>
                  </a:lnTo>
                  <a:lnTo>
                    <a:pt x="58435" y="87754"/>
                  </a:lnTo>
                  <a:lnTo>
                    <a:pt x="58837" y="87553"/>
                  </a:lnTo>
                  <a:lnTo>
                    <a:pt x="59038" y="87352"/>
                  </a:lnTo>
                  <a:lnTo>
                    <a:pt x="59239" y="87151"/>
                  </a:lnTo>
                  <a:lnTo>
                    <a:pt x="59640" y="87352"/>
                  </a:lnTo>
                  <a:lnTo>
                    <a:pt x="59640" y="87553"/>
                  </a:lnTo>
                  <a:lnTo>
                    <a:pt x="59439" y="87754"/>
                  </a:lnTo>
                  <a:lnTo>
                    <a:pt x="59038" y="87754"/>
                  </a:lnTo>
                  <a:lnTo>
                    <a:pt x="58837" y="88155"/>
                  </a:lnTo>
                  <a:lnTo>
                    <a:pt x="58636" y="88557"/>
                  </a:lnTo>
                  <a:lnTo>
                    <a:pt x="58636" y="88958"/>
                  </a:lnTo>
                  <a:lnTo>
                    <a:pt x="59038" y="88958"/>
                  </a:lnTo>
                  <a:lnTo>
                    <a:pt x="59640" y="88758"/>
                  </a:lnTo>
                  <a:lnTo>
                    <a:pt x="59239" y="88557"/>
                  </a:lnTo>
                  <a:lnTo>
                    <a:pt x="59439" y="88557"/>
                  </a:lnTo>
                  <a:lnTo>
                    <a:pt x="59439" y="88356"/>
                  </a:lnTo>
                  <a:lnTo>
                    <a:pt x="59439" y="88155"/>
                  </a:lnTo>
                  <a:lnTo>
                    <a:pt x="59841" y="87954"/>
                  </a:lnTo>
                  <a:lnTo>
                    <a:pt x="59841" y="88155"/>
                  </a:lnTo>
                  <a:lnTo>
                    <a:pt x="59640" y="88356"/>
                  </a:lnTo>
                  <a:lnTo>
                    <a:pt x="59640" y="88758"/>
                  </a:lnTo>
                  <a:lnTo>
                    <a:pt x="59841" y="88958"/>
                  </a:lnTo>
                  <a:lnTo>
                    <a:pt x="59841" y="89360"/>
                  </a:lnTo>
                  <a:lnTo>
                    <a:pt x="59841" y="89762"/>
                  </a:lnTo>
                  <a:lnTo>
                    <a:pt x="59841" y="89962"/>
                  </a:lnTo>
                  <a:lnTo>
                    <a:pt x="60042" y="90163"/>
                  </a:lnTo>
                  <a:lnTo>
                    <a:pt x="60443" y="89962"/>
                  </a:lnTo>
                  <a:lnTo>
                    <a:pt x="60243" y="90364"/>
                  </a:lnTo>
                  <a:lnTo>
                    <a:pt x="59841" y="90766"/>
                  </a:lnTo>
                  <a:lnTo>
                    <a:pt x="59640" y="90967"/>
                  </a:lnTo>
                  <a:lnTo>
                    <a:pt x="59841" y="91167"/>
                  </a:lnTo>
                  <a:lnTo>
                    <a:pt x="60042" y="91368"/>
                  </a:lnTo>
                  <a:lnTo>
                    <a:pt x="60243" y="90766"/>
                  </a:lnTo>
                  <a:lnTo>
                    <a:pt x="60443" y="90565"/>
                  </a:lnTo>
                  <a:lnTo>
                    <a:pt x="60644" y="90565"/>
                  </a:lnTo>
                  <a:lnTo>
                    <a:pt x="60644" y="90967"/>
                  </a:lnTo>
                  <a:lnTo>
                    <a:pt x="60644" y="91569"/>
                  </a:lnTo>
                  <a:lnTo>
                    <a:pt x="60845" y="91770"/>
                  </a:lnTo>
                  <a:lnTo>
                    <a:pt x="61046" y="91569"/>
                  </a:lnTo>
                  <a:lnTo>
                    <a:pt x="61648" y="91368"/>
                  </a:lnTo>
                  <a:lnTo>
                    <a:pt x="61247" y="91167"/>
                  </a:lnTo>
                  <a:lnTo>
                    <a:pt x="61247" y="90967"/>
                  </a:lnTo>
                  <a:lnTo>
                    <a:pt x="61247" y="90766"/>
                  </a:lnTo>
                  <a:lnTo>
                    <a:pt x="61046" y="89962"/>
                  </a:lnTo>
                  <a:lnTo>
                    <a:pt x="61247" y="90163"/>
                  </a:lnTo>
                  <a:lnTo>
                    <a:pt x="61849" y="90364"/>
                  </a:lnTo>
                  <a:lnTo>
                    <a:pt x="62050" y="90364"/>
                  </a:lnTo>
                  <a:lnTo>
                    <a:pt x="62251" y="90163"/>
                  </a:lnTo>
                  <a:lnTo>
                    <a:pt x="62050" y="89762"/>
                  </a:lnTo>
                  <a:lnTo>
                    <a:pt x="61648" y="89561"/>
                  </a:lnTo>
                  <a:lnTo>
                    <a:pt x="61849" y="89159"/>
                  </a:lnTo>
                  <a:lnTo>
                    <a:pt x="62050" y="89360"/>
                  </a:lnTo>
                  <a:lnTo>
                    <a:pt x="62251" y="89360"/>
                  </a:lnTo>
                  <a:lnTo>
                    <a:pt x="62652" y="88958"/>
                  </a:lnTo>
                  <a:lnTo>
                    <a:pt x="63255" y="88758"/>
                  </a:lnTo>
                  <a:lnTo>
                    <a:pt x="63456" y="88758"/>
                  </a:lnTo>
                  <a:lnTo>
                    <a:pt x="63656" y="88958"/>
                  </a:lnTo>
                  <a:lnTo>
                    <a:pt x="63255" y="89159"/>
                  </a:lnTo>
                  <a:lnTo>
                    <a:pt x="63054" y="89561"/>
                  </a:lnTo>
                  <a:lnTo>
                    <a:pt x="63456" y="89762"/>
                  </a:lnTo>
                  <a:lnTo>
                    <a:pt x="63857" y="89762"/>
                  </a:lnTo>
                  <a:lnTo>
                    <a:pt x="64058" y="90364"/>
                  </a:lnTo>
                  <a:lnTo>
                    <a:pt x="64058" y="90565"/>
                  </a:lnTo>
                  <a:lnTo>
                    <a:pt x="64259" y="90565"/>
                  </a:lnTo>
                  <a:lnTo>
                    <a:pt x="64460" y="90364"/>
                  </a:lnTo>
                  <a:lnTo>
                    <a:pt x="65062" y="90163"/>
                  </a:lnTo>
                  <a:lnTo>
                    <a:pt x="65464" y="90163"/>
                  </a:lnTo>
                  <a:lnTo>
                    <a:pt x="66066" y="90364"/>
                  </a:lnTo>
                  <a:lnTo>
                    <a:pt x="66669" y="89962"/>
                  </a:lnTo>
                  <a:lnTo>
                    <a:pt x="66468" y="89762"/>
                  </a:lnTo>
                  <a:lnTo>
                    <a:pt x="66669" y="89762"/>
                  </a:lnTo>
                  <a:lnTo>
                    <a:pt x="66669" y="89962"/>
                  </a:lnTo>
                  <a:lnTo>
                    <a:pt x="67472" y="89962"/>
                  </a:lnTo>
                  <a:lnTo>
                    <a:pt x="69279" y="90364"/>
                  </a:lnTo>
                  <a:lnTo>
                    <a:pt x="70082" y="90565"/>
                  </a:lnTo>
                  <a:lnTo>
                    <a:pt x="70283" y="90364"/>
                  </a:lnTo>
                  <a:lnTo>
                    <a:pt x="69881" y="89762"/>
                  </a:lnTo>
                  <a:lnTo>
                    <a:pt x="70283" y="89360"/>
                  </a:lnTo>
                  <a:lnTo>
                    <a:pt x="70283" y="89159"/>
                  </a:lnTo>
                  <a:lnTo>
                    <a:pt x="69681" y="88958"/>
                  </a:lnTo>
                  <a:lnTo>
                    <a:pt x="69480" y="88758"/>
                  </a:lnTo>
                  <a:lnTo>
                    <a:pt x="69279" y="88758"/>
                  </a:lnTo>
                  <a:lnTo>
                    <a:pt x="69480" y="88557"/>
                  </a:lnTo>
                  <a:lnTo>
                    <a:pt x="70283" y="88356"/>
                  </a:lnTo>
                  <a:lnTo>
                    <a:pt x="70685" y="88758"/>
                  </a:lnTo>
                  <a:lnTo>
                    <a:pt x="70886" y="88758"/>
                  </a:lnTo>
                  <a:lnTo>
                    <a:pt x="71086" y="88557"/>
                  </a:lnTo>
                  <a:lnTo>
                    <a:pt x="71287" y="88356"/>
                  </a:lnTo>
                  <a:lnTo>
                    <a:pt x="71287" y="88155"/>
                  </a:lnTo>
                  <a:lnTo>
                    <a:pt x="71488" y="88155"/>
                  </a:lnTo>
                  <a:lnTo>
                    <a:pt x="71890" y="88356"/>
                  </a:lnTo>
                  <a:lnTo>
                    <a:pt x="71488" y="88758"/>
                  </a:lnTo>
                  <a:lnTo>
                    <a:pt x="71890" y="88758"/>
                  </a:lnTo>
                  <a:lnTo>
                    <a:pt x="72492" y="88958"/>
                  </a:lnTo>
                  <a:lnTo>
                    <a:pt x="72894" y="89159"/>
                  </a:lnTo>
                  <a:lnTo>
                    <a:pt x="73094" y="89360"/>
                  </a:lnTo>
                  <a:lnTo>
                    <a:pt x="72693" y="89962"/>
                  </a:lnTo>
                  <a:lnTo>
                    <a:pt x="72693" y="90163"/>
                  </a:lnTo>
                  <a:lnTo>
                    <a:pt x="73295" y="90364"/>
                  </a:lnTo>
                  <a:lnTo>
                    <a:pt x="74098" y="90565"/>
                  </a:lnTo>
                  <a:lnTo>
                    <a:pt x="74701" y="90565"/>
                  </a:lnTo>
                  <a:lnTo>
                    <a:pt x="75303" y="90766"/>
                  </a:lnTo>
                  <a:lnTo>
                    <a:pt x="75303" y="90967"/>
                  </a:lnTo>
                  <a:lnTo>
                    <a:pt x="74701" y="91368"/>
                  </a:lnTo>
                  <a:lnTo>
                    <a:pt x="75906" y="91167"/>
                  </a:lnTo>
                  <a:lnTo>
                    <a:pt x="76107" y="90967"/>
                  </a:lnTo>
                  <a:lnTo>
                    <a:pt x="75906" y="90766"/>
                  </a:lnTo>
                  <a:lnTo>
                    <a:pt x="75705" y="89962"/>
                  </a:lnTo>
                  <a:lnTo>
                    <a:pt x="75705" y="89360"/>
                  </a:lnTo>
                  <a:lnTo>
                    <a:pt x="75906" y="88758"/>
                  </a:lnTo>
                  <a:lnTo>
                    <a:pt x="76709" y="89360"/>
                  </a:lnTo>
                  <a:lnTo>
                    <a:pt x="77111" y="89762"/>
                  </a:lnTo>
                  <a:lnTo>
                    <a:pt x="77311" y="89762"/>
                  </a:lnTo>
                  <a:lnTo>
                    <a:pt x="77512" y="89561"/>
                  </a:lnTo>
                  <a:lnTo>
                    <a:pt x="77713" y="88758"/>
                  </a:lnTo>
                  <a:lnTo>
                    <a:pt x="78115" y="88557"/>
                  </a:lnTo>
                  <a:lnTo>
                    <a:pt x="78315" y="88356"/>
                  </a:lnTo>
                  <a:lnTo>
                    <a:pt x="78315" y="87954"/>
                  </a:lnTo>
                  <a:lnTo>
                    <a:pt x="78115" y="87754"/>
                  </a:lnTo>
                  <a:lnTo>
                    <a:pt x="77713" y="87754"/>
                  </a:lnTo>
                  <a:lnTo>
                    <a:pt x="77512" y="87954"/>
                  </a:lnTo>
                  <a:lnTo>
                    <a:pt x="77311" y="88155"/>
                  </a:lnTo>
                  <a:lnTo>
                    <a:pt x="77311" y="88758"/>
                  </a:lnTo>
                  <a:lnTo>
                    <a:pt x="76910" y="87954"/>
                  </a:lnTo>
                  <a:lnTo>
                    <a:pt x="76508" y="87151"/>
                  </a:lnTo>
                  <a:lnTo>
                    <a:pt x="76709" y="86750"/>
                  </a:lnTo>
                  <a:lnTo>
                    <a:pt x="76910" y="86549"/>
                  </a:lnTo>
                  <a:lnTo>
                    <a:pt x="77914" y="86549"/>
                  </a:lnTo>
                  <a:lnTo>
                    <a:pt x="77111" y="86950"/>
                  </a:lnTo>
                  <a:lnTo>
                    <a:pt x="77111" y="87151"/>
                  </a:lnTo>
                  <a:lnTo>
                    <a:pt x="77311" y="87352"/>
                  </a:lnTo>
                  <a:lnTo>
                    <a:pt x="77914" y="87352"/>
                  </a:lnTo>
                  <a:lnTo>
                    <a:pt x="78918" y="87151"/>
                  </a:lnTo>
                  <a:lnTo>
                    <a:pt x="78315" y="87151"/>
                  </a:lnTo>
                  <a:lnTo>
                    <a:pt x="78516" y="86549"/>
                  </a:lnTo>
                  <a:lnTo>
                    <a:pt x="78315" y="85946"/>
                  </a:lnTo>
                  <a:lnTo>
                    <a:pt x="77914" y="85143"/>
                  </a:lnTo>
                  <a:lnTo>
                    <a:pt x="77914" y="84942"/>
                  </a:lnTo>
                  <a:lnTo>
                    <a:pt x="78115" y="84741"/>
                  </a:lnTo>
                  <a:lnTo>
                    <a:pt x="78717" y="84541"/>
                  </a:lnTo>
                  <a:lnTo>
                    <a:pt x="80123" y="84541"/>
                  </a:lnTo>
                  <a:lnTo>
                    <a:pt x="78918" y="84942"/>
                  </a:lnTo>
                  <a:lnTo>
                    <a:pt x="78717" y="85344"/>
                  </a:lnTo>
                  <a:lnTo>
                    <a:pt x="78918" y="85545"/>
                  </a:lnTo>
                  <a:lnTo>
                    <a:pt x="79319" y="85946"/>
                  </a:lnTo>
                  <a:lnTo>
                    <a:pt x="79922" y="86348"/>
                  </a:lnTo>
                  <a:lnTo>
                    <a:pt x="80323" y="86750"/>
                  </a:lnTo>
                  <a:lnTo>
                    <a:pt x="80323" y="86950"/>
                  </a:lnTo>
                  <a:lnTo>
                    <a:pt x="80323" y="87151"/>
                  </a:lnTo>
                  <a:lnTo>
                    <a:pt x="79721" y="87754"/>
                  </a:lnTo>
                  <a:lnTo>
                    <a:pt x="81127" y="87151"/>
                  </a:lnTo>
                  <a:lnTo>
                    <a:pt x="82532" y="86549"/>
                  </a:lnTo>
                  <a:lnTo>
                    <a:pt x="83336" y="86348"/>
                  </a:lnTo>
                  <a:lnTo>
                    <a:pt x="82934" y="86348"/>
                  </a:lnTo>
                  <a:lnTo>
                    <a:pt x="83336" y="86147"/>
                  </a:lnTo>
                  <a:lnTo>
                    <a:pt x="83336" y="86348"/>
                  </a:lnTo>
                  <a:lnTo>
                    <a:pt x="83938" y="86348"/>
                  </a:lnTo>
                  <a:lnTo>
                    <a:pt x="84741" y="86549"/>
                  </a:lnTo>
                  <a:lnTo>
                    <a:pt x="85344" y="86750"/>
                  </a:lnTo>
                  <a:lnTo>
                    <a:pt x="84340" y="87754"/>
                  </a:lnTo>
                  <a:lnTo>
                    <a:pt x="84540" y="87553"/>
                  </a:lnTo>
                  <a:lnTo>
                    <a:pt x="84942" y="87754"/>
                  </a:lnTo>
                  <a:lnTo>
                    <a:pt x="85143" y="88155"/>
                  </a:lnTo>
                  <a:lnTo>
                    <a:pt x="85344" y="88958"/>
                  </a:lnTo>
                  <a:lnTo>
                    <a:pt x="85946" y="88557"/>
                  </a:lnTo>
                  <a:lnTo>
                    <a:pt x="86147" y="88356"/>
                  </a:lnTo>
                  <a:lnTo>
                    <a:pt x="86147" y="88155"/>
                  </a:lnTo>
                  <a:lnTo>
                    <a:pt x="85946" y="88155"/>
                  </a:lnTo>
                  <a:lnTo>
                    <a:pt x="85545" y="87754"/>
                  </a:lnTo>
                  <a:lnTo>
                    <a:pt x="85545" y="87553"/>
                  </a:lnTo>
                  <a:lnTo>
                    <a:pt x="85946" y="87553"/>
                  </a:lnTo>
                  <a:lnTo>
                    <a:pt x="86549" y="86950"/>
                  </a:lnTo>
                  <a:lnTo>
                    <a:pt x="86549" y="87352"/>
                  </a:lnTo>
                  <a:lnTo>
                    <a:pt x="86749" y="87754"/>
                  </a:lnTo>
                  <a:lnTo>
                    <a:pt x="86749" y="87954"/>
                  </a:lnTo>
                  <a:lnTo>
                    <a:pt x="86950" y="87954"/>
                  </a:lnTo>
                  <a:lnTo>
                    <a:pt x="86549" y="88356"/>
                  </a:lnTo>
                  <a:lnTo>
                    <a:pt x="86549" y="88557"/>
                  </a:lnTo>
                  <a:lnTo>
                    <a:pt x="87553" y="88557"/>
                  </a:lnTo>
                  <a:lnTo>
                    <a:pt x="88155" y="88356"/>
                  </a:lnTo>
                  <a:lnTo>
                    <a:pt x="88356" y="88155"/>
                  </a:lnTo>
                  <a:lnTo>
                    <a:pt x="88557" y="88155"/>
                  </a:lnTo>
                  <a:lnTo>
                    <a:pt x="88757" y="87954"/>
                  </a:lnTo>
                  <a:lnTo>
                    <a:pt x="88557" y="87352"/>
                  </a:lnTo>
                  <a:lnTo>
                    <a:pt x="88557" y="87151"/>
                  </a:lnTo>
                  <a:lnTo>
                    <a:pt x="88757" y="86950"/>
                  </a:lnTo>
                  <a:lnTo>
                    <a:pt x="89561" y="87352"/>
                  </a:lnTo>
                  <a:lnTo>
                    <a:pt x="90163" y="87754"/>
                  </a:lnTo>
                  <a:lnTo>
                    <a:pt x="89962" y="87754"/>
                  </a:lnTo>
                  <a:lnTo>
                    <a:pt x="89360" y="87553"/>
                  </a:lnTo>
                  <a:lnTo>
                    <a:pt x="89962" y="88155"/>
                  </a:lnTo>
                  <a:lnTo>
                    <a:pt x="89962" y="88758"/>
                  </a:lnTo>
                  <a:lnTo>
                    <a:pt x="89761" y="89360"/>
                  </a:lnTo>
                  <a:lnTo>
                    <a:pt x="89561" y="89762"/>
                  </a:lnTo>
                  <a:lnTo>
                    <a:pt x="89159" y="90364"/>
                  </a:lnTo>
                  <a:lnTo>
                    <a:pt x="88757" y="90766"/>
                  </a:lnTo>
                  <a:lnTo>
                    <a:pt x="88757" y="91368"/>
                  </a:lnTo>
                  <a:lnTo>
                    <a:pt x="88958" y="91971"/>
                  </a:lnTo>
                  <a:lnTo>
                    <a:pt x="88557" y="92171"/>
                  </a:lnTo>
                  <a:lnTo>
                    <a:pt x="89360" y="91971"/>
                  </a:lnTo>
                  <a:lnTo>
                    <a:pt x="90966" y="91971"/>
                  </a:lnTo>
                  <a:lnTo>
                    <a:pt x="91167" y="92372"/>
                  </a:lnTo>
                  <a:lnTo>
                    <a:pt x="91167" y="91569"/>
                  </a:lnTo>
                  <a:lnTo>
                    <a:pt x="91368" y="91569"/>
                  </a:lnTo>
                  <a:lnTo>
                    <a:pt x="91569" y="91770"/>
                  </a:lnTo>
                  <a:lnTo>
                    <a:pt x="91970" y="92372"/>
                  </a:lnTo>
                  <a:lnTo>
                    <a:pt x="92372" y="92774"/>
                  </a:lnTo>
                  <a:lnTo>
                    <a:pt x="92774" y="92372"/>
                  </a:lnTo>
                  <a:lnTo>
                    <a:pt x="92573" y="92171"/>
                  </a:lnTo>
                  <a:lnTo>
                    <a:pt x="92372" y="92171"/>
                  </a:lnTo>
                  <a:lnTo>
                    <a:pt x="92171" y="91971"/>
                  </a:lnTo>
                  <a:lnTo>
                    <a:pt x="92171" y="91770"/>
                  </a:lnTo>
                  <a:lnTo>
                    <a:pt x="92372" y="91569"/>
                  </a:lnTo>
                  <a:lnTo>
                    <a:pt x="92573" y="91569"/>
                  </a:lnTo>
                  <a:lnTo>
                    <a:pt x="92573" y="91770"/>
                  </a:lnTo>
                  <a:lnTo>
                    <a:pt x="93376" y="92171"/>
                  </a:lnTo>
                  <a:lnTo>
                    <a:pt x="93778" y="91971"/>
                  </a:lnTo>
                  <a:lnTo>
                    <a:pt x="94179" y="91770"/>
                  </a:lnTo>
                  <a:lnTo>
                    <a:pt x="94380" y="91167"/>
                  </a:lnTo>
                  <a:lnTo>
                    <a:pt x="94581" y="90766"/>
                  </a:lnTo>
                  <a:lnTo>
                    <a:pt x="94782" y="90565"/>
                  </a:lnTo>
                  <a:lnTo>
                    <a:pt x="94982" y="90565"/>
                  </a:lnTo>
                  <a:lnTo>
                    <a:pt x="95384" y="91167"/>
                  </a:lnTo>
                  <a:lnTo>
                    <a:pt x="96589" y="91167"/>
                  </a:lnTo>
                  <a:lnTo>
                    <a:pt x="96991" y="90967"/>
                  </a:lnTo>
                  <a:lnTo>
                    <a:pt x="97593" y="90967"/>
                  </a:lnTo>
                  <a:lnTo>
                    <a:pt x="97995" y="91167"/>
                  </a:lnTo>
                  <a:lnTo>
                    <a:pt x="97794" y="91368"/>
                  </a:lnTo>
                  <a:lnTo>
                    <a:pt x="97392" y="91368"/>
                  </a:lnTo>
                  <a:lnTo>
                    <a:pt x="96991" y="91569"/>
                  </a:lnTo>
                  <a:lnTo>
                    <a:pt x="98195" y="91368"/>
                  </a:lnTo>
                  <a:lnTo>
                    <a:pt x="99802" y="91368"/>
                  </a:lnTo>
                  <a:lnTo>
                    <a:pt x="100605" y="91167"/>
                  </a:lnTo>
                  <a:lnTo>
                    <a:pt x="100204" y="90967"/>
                  </a:lnTo>
                  <a:lnTo>
                    <a:pt x="99601" y="90967"/>
                  </a:lnTo>
                  <a:lnTo>
                    <a:pt x="100003" y="90565"/>
                  </a:lnTo>
                  <a:lnTo>
                    <a:pt x="99601" y="90163"/>
                  </a:lnTo>
                  <a:lnTo>
                    <a:pt x="99802" y="89962"/>
                  </a:lnTo>
                  <a:lnTo>
                    <a:pt x="100003" y="89762"/>
                  </a:lnTo>
                  <a:lnTo>
                    <a:pt x="99601" y="89762"/>
                  </a:lnTo>
                  <a:lnTo>
                    <a:pt x="99400" y="89561"/>
                  </a:lnTo>
                  <a:lnTo>
                    <a:pt x="99400" y="89360"/>
                  </a:lnTo>
                  <a:lnTo>
                    <a:pt x="99802" y="88958"/>
                  </a:lnTo>
                  <a:lnTo>
                    <a:pt x="100806" y="88155"/>
                  </a:lnTo>
                  <a:lnTo>
                    <a:pt x="101408" y="87954"/>
                  </a:lnTo>
                  <a:lnTo>
                    <a:pt x="102011" y="87754"/>
                  </a:lnTo>
                  <a:lnTo>
                    <a:pt x="102613" y="87352"/>
                  </a:lnTo>
                  <a:lnTo>
                    <a:pt x="101007" y="87352"/>
                  </a:lnTo>
                  <a:lnTo>
                    <a:pt x="99199" y="87151"/>
                  </a:lnTo>
                  <a:lnTo>
                    <a:pt x="98798" y="86950"/>
                  </a:lnTo>
                  <a:lnTo>
                    <a:pt x="98597" y="86750"/>
                  </a:lnTo>
                  <a:lnTo>
                    <a:pt x="98798" y="86549"/>
                  </a:lnTo>
                  <a:lnTo>
                    <a:pt x="99199" y="86147"/>
                  </a:lnTo>
                  <a:lnTo>
                    <a:pt x="99601" y="86147"/>
                  </a:lnTo>
                  <a:lnTo>
                    <a:pt x="100204" y="86348"/>
                  </a:lnTo>
                  <a:lnTo>
                    <a:pt x="100404" y="86750"/>
                  </a:lnTo>
                  <a:lnTo>
                    <a:pt x="100404" y="85746"/>
                  </a:lnTo>
                  <a:lnTo>
                    <a:pt x="100806" y="85746"/>
                  </a:lnTo>
                  <a:lnTo>
                    <a:pt x="101007" y="85946"/>
                  </a:lnTo>
                  <a:lnTo>
                    <a:pt x="101208" y="85946"/>
                  </a:lnTo>
                  <a:lnTo>
                    <a:pt x="101609" y="85746"/>
                  </a:lnTo>
                  <a:lnTo>
                    <a:pt x="102212" y="85143"/>
                  </a:lnTo>
                  <a:lnTo>
                    <a:pt x="101810" y="84942"/>
                  </a:lnTo>
                  <a:lnTo>
                    <a:pt x="102011" y="84541"/>
                  </a:lnTo>
                  <a:lnTo>
                    <a:pt x="102212" y="84340"/>
                  </a:lnTo>
                  <a:lnTo>
                    <a:pt x="103416" y="84340"/>
                  </a:lnTo>
                  <a:lnTo>
                    <a:pt x="103416" y="84541"/>
                  </a:lnTo>
                  <a:lnTo>
                    <a:pt x="102814" y="84741"/>
                  </a:lnTo>
                  <a:lnTo>
                    <a:pt x="103216" y="84942"/>
                  </a:lnTo>
                  <a:lnTo>
                    <a:pt x="103416" y="84942"/>
                  </a:lnTo>
                  <a:lnTo>
                    <a:pt x="103216" y="85143"/>
                  </a:lnTo>
                  <a:lnTo>
                    <a:pt x="103216" y="85344"/>
                  </a:lnTo>
                  <a:lnTo>
                    <a:pt x="103818" y="85746"/>
                  </a:lnTo>
                  <a:lnTo>
                    <a:pt x="104420" y="85946"/>
                  </a:lnTo>
                  <a:lnTo>
                    <a:pt x="104621" y="86147"/>
                  </a:lnTo>
                  <a:lnTo>
                    <a:pt x="104822" y="86147"/>
                  </a:lnTo>
                  <a:lnTo>
                    <a:pt x="105023" y="86348"/>
                  </a:lnTo>
                  <a:lnTo>
                    <a:pt x="103617" y="86348"/>
                  </a:lnTo>
                  <a:lnTo>
                    <a:pt x="103818" y="86549"/>
                  </a:lnTo>
                  <a:lnTo>
                    <a:pt x="104420" y="87754"/>
                  </a:lnTo>
                  <a:lnTo>
                    <a:pt x="104554" y="87887"/>
                  </a:lnTo>
                  <a:lnTo>
                    <a:pt x="104554" y="87887"/>
                  </a:lnTo>
                  <a:lnTo>
                    <a:pt x="105224" y="87553"/>
                  </a:lnTo>
                  <a:lnTo>
                    <a:pt x="106027" y="87151"/>
                  </a:lnTo>
                  <a:lnTo>
                    <a:pt x="106228" y="87151"/>
                  </a:lnTo>
                  <a:lnTo>
                    <a:pt x="106228" y="86950"/>
                  </a:lnTo>
                  <a:lnTo>
                    <a:pt x="105224" y="86750"/>
                  </a:lnTo>
                  <a:lnTo>
                    <a:pt x="106429" y="86950"/>
                  </a:lnTo>
                  <a:lnTo>
                    <a:pt x="106429" y="87151"/>
                  </a:lnTo>
                  <a:lnTo>
                    <a:pt x="106228" y="87754"/>
                  </a:lnTo>
                  <a:lnTo>
                    <a:pt x="106228" y="87954"/>
                  </a:lnTo>
                  <a:lnTo>
                    <a:pt x="106429" y="88155"/>
                  </a:lnTo>
                  <a:lnTo>
                    <a:pt x="108236" y="87754"/>
                  </a:lnTo>
                  <a:lnTo>
                    <a:pt x="109441" y="87553"/>
                  </a:lnTo>
                  <a:lnTo>
                    <a:pt x="109842" y="87553"/>
                  </a:lnTo>
                  <a:lnTo>
                    <a:pt x="109842" y="87754"/>
                  </a:lnTo>
                  <a:lnTo>
                    <a:pt x="109441" y="88557"/>
                  </a:lnTo>
                  <a:lnTo>
                    <a:pt x="109441" y="88758"/>
                  </a:lnTo>
                  <a:lnTo>
                    <a:pt x="110043" y="88758"/>
                  </a:lnTo>
                  <a:lnTo>
                    <a:pt x="109641" y="88557"/>
                  </a:lnTo>
                  <a:lnTo>
                    <a:pt x="111047" y="88557"/>
                  </a:lnTo>
                  <a:lnTo>
                    <a:pt x="111850" y="88356"/>
                  </a:lnTo>
                  <a:lnTo>
                    <a:pt x="111047" y="87954"/>
                  </a:lnTo>
                  <a:lnTo>
                    <a:pt x="110445" y="87553"/>
                  </a:lnTo>
                  <a:lnTo>
                    <a:pt x="110244" y="87151"/>
                  </a:lnTo>
                  <a:lnTo>
                    <a:pt x="111047" y="87151"/>
                  </a:lnTo>
                  <a:lnTo>
                    <a:pt x="111248" y="86950"/>
                  </a:lnTo>
                  <a:lnTo>
                    <a:pt x="111449" y="86750"/>
                  </a:lnTo>
                  <a:lnTo>
                    <a:pt x="111449" y="86147"/>
                  </a:lnTo>
                  <a:lnTo>
                    <a:pt x="112051" y="86549"/>
                  </a:lnTo>
                  <a:lnTo>
                    <a:pt x="112051" y="86348"/>
                  </a:lnTo>
                  <a:lnTo>
                    <a:pt x="113055" y="86348"/>
                  </a:lnTo>
                  <a:lnTo>
                    <a:pt x="113055" y="86549"/>
                  </a:lnTo>
                  <a:lnTo>
                    <a:pt x="113256" y="86549"/>
                  </a:lnTo>
                  <a:lnTo>
                    <a:pt x="113457" y="86348"/>
                  </a:lnTo>
                  <a:lnTo>
                    <a:pt x="113658" y="86147"/>
                  </a:lnTo>
                  <a:lnTo>
                    <a:pt x="113858" y="86147"/>
                  </a:lnTo>
                  <a:lnTo>
                    <a:pt x="113858" y="86549"/>
                  </a:lnTo>
                  <a:lnTo>
                    <a:pt x="114059" y="86750"/>
                  </a:lnTo>
                  <a:lnTo>
                    <a:pt x="114260" y="86549"/>
                  </a:lnTo>
                  <a:lnTo>
                    <a:pt x="113858" y="87352"/>
                  </a:lnTo>
                  <a:lnTo>
                    <a:pt x="113457" y="87553"/>
                  </a:lnTo>
                  <a:lnTo>
                    <a:pt x="113256" y="87553"/>
                  </a:lnTo>
                  <a:lnTo>
                    <a:pt x="113055" y="87352"/>
                  </a:lnTo>
                  <a:lnTo>
                    <a:pt x="112854" y="86950"/>
                  </a:lnTo>
                  <a:lnTo>
                    <a:pt x="112453" y="86750"/>
                  </a:lnTo>
                  <a:lnTo>
                    <a:pt x="112051" y="86950"/>
                  </a:lnTo>
                  <a:lnTo>
                    <a:pt x="112453" y="86950"/>
                  </a:lnTo>
                  <a:lnTo>
                    <a:pt x="112453" y="87151"/>
                  </a:lnTo>
                  <a:lnTo>
                    <a:pt x="112252" y="87352"/>
                  </a:lnTo>
                  <a:lnTo>
                    <a:pt x="112654" y="87352"/>
                  </a:lnTo>
                  <a:lnTo>
                    <a:pt x="112854" y="87553"/>
                  </a:lnTo>
                  <a:lnTo>
                    <a:pt x="112854" y="87754"/>
                  </a:lnTo>
                  <a:lnTo>
                    <a:pt x="112854" y="87954"/>
                  </a:lnTo>
                  <a:lnTo>
                    <a:pt x="112654" y="88155"/>
                  </a:lnTo>
                  <a:lnTo>
                    <a:pt x="112252" y="88155"/>
                  </a:lnTo>
                  <a:lnTo>
                    <a:pt x="112453" y="88356"/>
                  </a:lnTo>
                  <a:lnTo>
                    <a:pt x="112654" y="88557"/>
                  </a:lnTo>
                  <a:lnTo>
                    <a:pt x="112051" y="88557"/>
                  </a:lnTo>
                  <a:lnTo>
                    <a:pt x="112453" y="88958"/>
                  </a:lnTo>
                  <a:lnTo>
                    <a:pt x="112854" y="88958"/>
                  </a:lnTo>
                  <a:lnTo>
                    <a:pt x="113055" y="88758"/>
                  </a:lnTo>
                  <a:lnTo>
                    <a:pt x="113256" y="88557"/>
                  </a:lnTo>
                  <a:lnTo>
                    <a:pt x="113457" y="88155"/>
                  </a:lnTo>
                  <a:lnTo>
                    <a:pt x="113858" y="87954"/>
                  </a:lnTo>
                  <a:lnTo>
                    <a:pt x="114059" y="88155"/>
                  </a:lnTo>
                  <a:lnTo>
                    <a:pt x="114662" y="88557"/>
                  </a:lnTo>
                  <a:lnTo>
                    <a:pt x="114662" y="87954"/>
                  </a:lnTo>
                  <a:lnTo>
                    <a:pt x="114662" y="87754"/>
                  </a:lnTo>
                  <a:lnTo>
                    <a:pt x="114862" y="87954"/>
                  </a:lnTo>
                  <a:lnTo>
                    <a:pt x="115264" y="88356"/>
                  </a:lnTo>
                  <a:lnTo>
                    <a:pt x="115465" y="88758"/>
                  </a:lnTo>
                  <a:lnTo>
                    <a:pt x="115264" y="88958"/>
                  </a:lnTo>
                  <a:lnTo>
                    <a:pt x="114862" y="88758"/>
                  </a:lnTo>
                  <a:lnTo>
                    <a:pt x="114662" y="89159"/>
                  </a:lnTo>
                  <a:lnTo>
                    <a:pt x="114662" y="89360"/>
                  </a:lnTo>
                  <a:lnTo>
                    <a:pt x="115465" y="89561"/>
                  </a:lnTo>
                  <a:lnTo>
                    <a:pt x="115867" y="89561"/>
                  </a:lnTo>
                  <a:lnTo>
                    <a:pt x="116268" y="89762"/>
                  </a:lnTo>
                  <a:lnTo>
                    <a:pt x="116871" y="90364"/>
                  </a:lnTo>
                  <a:lnTo>
                    <a:pt x="117071" y="90967"/>
                  </a:lnTo>
                  <a:lnTo>
                    <a:pt x="116670" y="91167"/>
                  </a:lnTo>
                  <a:lnTo>
                    <a:pt x="116871" y="91167"/>
                  </a:lnTo>
                  <a:lnTo>
                    <a:pt x="117875" y="91368"/>
                  </a:lnTo>
                  <a:lnTo>
                    <a:pt x="118879" y="91770"/>
                  </a:lnTo>
                  <a:lnTo>
                    <a:pt x="119079" y="91971"/>
                  </a:lnTo>
                  <a:lnTo>
                    <a:pt x="118879" y="92372"/>
                  </a:lnTo>
                  <a:lnTo>
                    <a:pt x="119481" y="92372"/>
                  </a:lnTo>
                  <a:lnTo>
                    <a:pt x="119682" y="92171"/>
                  </a:lnTo>
                  <a:lnTo>
                    <a:pt x="119682" y="91770"/>
                  </a:lnTo>
                  <a:lnTo>
                    <a:pt x="119883" y="91569"/>
                  </a:lnTo>
                  <a:lnTo>
                    <a:pt x="120084" y="91368"/>
                  </a:lnTo>
                  <a:lnTo>
                    <a:pt x="120284" y="91368"/>
                  </a:lnTo>
                  <a:lnTo>
                    <a:pt x="120485" y="91569"/>
                  </a:lnTo>
                  <a:lnTo>
                    <a:pt x="120887" y="91569"/>
                  </a:lnTo>
                  <a:lnTo>
                    <a:pt x="120887" y="90967"/>
                  </a:lnTo>
                  <a:lnTo>
                    <a:pt x="120485" y="90766"/>
                  </a:lnTo>
                  <a:lnTo>
                    <a:pt x="121088" y="90766"/>
                  </a:lnTo>
                  <a:lnTo>
                    <a:pt x="121690" y="90967"/>
                  </a:lnTo>
                  <a:lnTo>
                    <a:pt x="121891" y="90766"/>
                  </a:lnTo>
                  <a:lnTo>
                    <a:pt x="121891" y="90565"/>
                  </a:lnTo>
                  <a:lnTo>
                    <a:pt x="120887" y="90364"/>
                  </a:lnTo>
                  <a:lnTo>
                    <a:pt x="120485" y="89962"/>
                  </a:lnTo>
                  <a:lnTo>
                    <a:pt x="120485" y="89561"/>
                  </a:lnTo>
                  <a:lnTo>
                    <a:pt x="120686" y="89360"/>
                  </a:lnTo>
                  <a:lnTo>
                    <a:pt x="121288" y="89159"/>
                  </a:lnTo>
                  <a:lnTo>
                    <a:pt x="121891" y="89159"/>
                  </a:lnTo>
                  <a:lnTo>
                    <a:pt x="122493" y="89360"/>
                  </a:lnTo>
                  <a:lnTo>
                    <a:pt x="123096" y="89962"/>
                  </a:lnTo>
                  <a:lnTo>
                    <a:pt x="122895" y="89962"/>
                  </a:lnTo>
                  <a:lnTo>
                    <a:pt x="123497" y="90364"/>
                  </a:lnTo>
                  <a:lnTo>
                    <a:pt x="123698" y="90766"/>
                  </a:lnTo>
                  <a:lnTo>
                    <a:pt x="123497" y="90967"/>
                  </a:lnTo>
                  <a:lnTo>
                    <a:pt x="123497" y="91167"/>
                  </a:lnTo>
                  <a:lnTo>
                    <a:pt x="123096" y="91368"/>
                  </a:lnTo>
                  <a:lnTo>
                    <a:pt x="122694" y="91368"/>
                  </a:lnTo>
                  <a:lnTo>
                    <a:pt x="124300" y="91569"/>
                  </a:lnTo>
                  <a:lnTo>
                    <a:pt x="124300" y="91770"/>
                  </a:lnTo>
                  <a:lnTo>
                    <a:pt x="124100" y="91770"/>
                  </a:lnTo>
                  <a:lnTo>
                    <a:pt x="123296" y="92171"/>
                  </a:lnTo>
                  <a:lnTo>
                    <a:pt x="123497" y="92171"/>
                  </a:lnTo>
                  <a:lnTo>
                    <a:pt x="123698" y="92372"/>
                  </a:lnTo>
                  <a:lnTo>
                    <a:pt x="124702" y="92372"/>
                  </a:lnTo>
                  <a:lnTo>
                    <a:pt x="124501" y="92573"/>
                  </a:lnTo>
                  <a:lnTo>
                    <a:pt x="124300" y="92774"/>
                  </a:lnTo>
                  <a:lnTo>
                    <a:pt x="124501" y="92975"/>
                  </a:lnTo>
                  <a:lnTo>
                    <a:pt x="124300" y="93175"/>
                  </a:lnTo>
                  <a:lnTo>
                    <a:pt x="123899" y="92975"/>
                  </a:lnTo>
                  <a:lnTo>
                    <a:pt x="123497" y="92774"/>
                  </a:lnTo>
                  <a:lnTo>
                    <a:pt x="123497" y="92640"/>
                  </a:lnTo>
                  <a:lnTo>
                    <a:pt x="123497" y="92640"/>
                  </a:lnTo>
                  <a:lnTo>
                    <a:pt x="123096" y="92774"/>
                  </a:lnTo>
                  <a:lnTo>
                    <a:pt x="122694" y="92774"/>
                  </a:lnTo>
                  <a:lnTo>
                    <a:pt x="122895" y="92975"/>
                  </a:lnTo>
                  <a:lnTo>
                    <a:pt x="123296" y="93175"/>
                  </a:lnTo>
                  <a:lnTo>
                    <a:pt x="124300" y="93376"/>
                  </a:lnTo>
                  <a:lnTo>
                    <a:pt x="124501" y="93376"/>
                  </a:lnTo>
                  <a:lnTo>
                    <a:pt x="124300" y="93577"/>
                  </a:lnTo>
                  <a:lnTo>
                    <a:pt x="124100" y="93979"/>
                  </a:lnTo>
                  <a:lnTo>
                    <a:pt x="124100" y="94179"/>
                  </a:lnTo>
                  <a:lnTo>
                    <a:pt x="124501" y="94380"/>
                  </a:lnTo>
                  <a:lnTo>
                    <a:pt x="124903" y="94380"/>
                  </a:lnTo>
                  <a:lnTo>
                    <a:pt x="125505" y="94179"/>
                  </a:lnTo>
                  <a:lnTo>
                    <a:pt x="125505" y="93979"/>
                  </a:lnTo>
                  <a:lnTo>
                    <a:pt x="125305" y="93778"/>
                  </a:lnTo>
                  <a:lnTo>
                    <a:pt x="124702" y="93979"/>
                  </a:lnTo>
                  <a:lnTo>
                    <a:pt x="124501" y="93979"/>
                  </a:lnTo>
                  <a:lnTo>
                    <a:pt x="125104" y="93376"/>
                  </a:lnTo>
                  <a:lnTo>
                    <a:pt x="126509" y="92171"/>
                  </a:lnTo>
                  <a:lnTo>
                    <a:pt x="127112" y="92171"/>
                  </a:lnTo>
                  <a:lnTo>
                    <a:pt x="127513" y="92372"/>
                  </a:lnTo>
                  <a:lnTo>
                    <a:pt x="127915" y="92774"/>
                  </a:lnTo>
                  <a:lnTo>
                    <a:pt x="128317" y="93175"/>
                  </a:lnTo>
                  <a:lnTo>
                    <a:pt x="128517" y="93376"/>
                  </a:lnTo>
                  <a:lnTo>
                    <a:pt x="128919" y="93376"/>
                  </a:lnTo>
                  <a:lnTo>
                    <a:pt x="128718" y="92774"/>
                  </a:lnTo>
                  <a:lnTo>
                    <a:pt x="128919" y="92573"/>
                  </a:lnTo>
                  <a:lnTo>
                    <a:pt x="130124" y="92573"/>
                  </a:lnTo>
                  <a:lnTo>
                    <a:pt x="131329" y="92975"/>
                  </a:lnTo>
                  <a:lnTo>
                    <a:pt x="131530" y="93175"/>
                  </a:lnTo>
                  <a:lnTo>
                    <a:pt x="131530" y="93577"/>
                  </a:lnTo>
                  <a:lnTo>
                    <a:pt x="130927" y="93175"/>
                  </a:lnTo>
                  <a:lnTo>
                    <a:pt x="131329" y="93577"/>
                  </a:lnTo>
                  <a:lnTo>
                    <a:pt x="131931" y="94179"/>
                  </a:lnTo>
                  <a:lnTo>
                    <a:pt x="132132" y="94581"/>
                  </a:lnTo>
                  <a:lnTo>
                    <a:pt x="131931" y="94782"/>
                  </a:lnTo>
                  <a:lnTo>
                    <a:pt x="131128" y="94581"/>
                  </a:lnTo>
                  <a:lnTo>
                    <a:pt x="131730" y="94782"/>
                  </a:lnTo>
                  <a:lnTo>
                    <a:pt x="133136" y="95183"/>
                  </a:lnTo>
                  <a:lnTo>
                    <a:pt x="133939" y="95183"/>
                  </a:lnTo>
                  <a:lnTo>
                    <a:pt x="134743" y="95384"/>
                  </a:lnTo>
                  <a:lnTo>
                    <a:pt x="135546" y="95585"/>
                  </a:lnTo>
                  <a:lnTo>
                    <a:pt x="135947" y="95384"/>
                  </a:lnTo>
                  <a:lnTo>
                    <a:pt x="136349" y="95384"/>
                  </a:lnTo>
                  <a:lnTo>
                    <a:pt x="136349" y="95183"/>
                  </a:lnTo>
                  <a:lnTo>
                    <a:pt x="135947" y="94581"/>
                  </a:lnTo>
                  <a:lnTo>
                    <a:pt x="135747" y="94179"/>
                  </a:lnTo>
                  <a:lnTo>
                    <a:pt x="135947" y="93778"/>
                  </a:lnTo>
                  <a:lnTo>
                    <a:pt x="136550" y="93376"/>
                  </a:lnTo>
                  <a:lnTo>
                    <a:pt x="137755" y="92975"/>
                  </a:lnTo>
                  <a:lnTo>
                    <a:pt x="137152" y="92774"/>
                  </a:lnTo>
                  <a:lnTo>
                    <a:pt x="136751" y="92171"/>
                  </a:lnTo>
                  <a:lnTo>
                    <a:pt x="136751" y="91770"/>
                  </a:lnTo>
                  <a:lnTo>
                    <a:pt x="136951" y="91569"/>
                  </a:lnTo>
                  <a:lnTo>
                    <a:pt x="137353" y="91368"/>
                  </a:lnTo>
                  <a:lnTo>
                    <a:pt x="137755" y="91167"/>
                  </a:lnTo>
                  <a:lnTo>
                    <a:pt x="137755" y="91368"/>
                  </a:lnTo>
                  <a:lnTo>
                    <a:pt x="137353" y="91368"/>
                  </a:lnTo>
                  <a:lnTo>
                    <a:pt x="137152" y="91569"/>
                  </a:lnTo>
                  <a:lnTo>
                    <a:pt x="137955" y="91569"/>
                  </a:lnTo>
                  <a:lnTo>
                    <a:pt x="138156" y="91368"/>
                  </a:lnTo>
                  <a:lnTo>
                    <a:pt x="138156" y="91167"/>
                  </a:lnTo>
                  <a:lnTo>
                    <a:pt x="138223" y="91234"/>
                  </a:lnTo>
                  <a:lnTo>
                    <a:pt x="138223" y="91234"/>
                  </a:lnTo>
                  <a:lnTo>
                    <a:pt x="138558" y="90565"/>
                  </a:lnTo>
                  <a:lnTo>
                    <a:pt x="138759" y="90163"/>
                  </a:lnTo>
                  <a:lnTo>
                    <a:pt x="138959" y="89962"/>
                  </a:lnTo>
                  <a:lnTo>
                    <a:pt x="139562" y="89962"/>
                  </a:lnTo>
                  <a:lnTo>
                    <a:pt x="140365" y="90565"/>
                  </a:lnTo>
                  <a:lnTo>
                    <a:pt x="140566" y="89962"/>
                  </a:lnTo>
                  <a:lnTo>
                    <a:pt x="141168" y="90364"/>
                  </a:lnTo>
                  <a:lnTo>
                    <a:pt x="141771" y="91167"/>
                  </a:lnTo>
                  <a:lnTo>
                    <a:pt x="142574" y="91167"/>
                  </a:lnTo>
                  <a:lnTo>
                    <a:pt x="143377" y="91368"/>
                  </a:lnTo>
                  <a:lnTo>
                    <a:pt x="144180" y="91368"/>
                  </a:lnTo>
                  <a:lnTo>
                    <a:pt x="144582" y="90967"/>
                  </a:lnTo>
                  <a:lnTo>
                    <a:pt x="144783" y="90364"/>
                  </a:lnTo>
                  <a:lnTo>
                    <a:pt x="144783" y="89360"/>
                  </a:lnTo>
                  <a:lnTo>
                    <a:pt x="145586" y="89962"/>
                  </a:lnTo>
                  <a:lnTo>
                    <a:pt x="146389" y="90565"/>
                  </a:lnTo>
                  <a:lnTo>
                    <a:pt x="147193" y="91770"/>
                  </a:lnTo>
                  <a:lnTo>
                    <a:pt x="147594" y="91971"/>
                  </a:lnTo>
                  <a:lnTo>
                    <a:pt x="147795" y="92171"/>
                  </a:lnTo>
                  <a:lnTo>
                    <a:pt x="148197" y="91770"/>
                  </a:lnTo>
                  <a:lnTo>
                    <a:pt x="148799" y="90967"/>
                  </a:lnTo>
                  <a:lnTo>
                    <a:pt x="148598" y="90766"/>
                  </a:lnTo>
                  <a:lnTo>
                    <a:pt x="148397" y="90565"/>
                  </a:lnTo>
                  <a:lnTo>
                    <a:pt x="147996" y="90565"/>
                  </a:lnTo>
                  <a:lnTo>
                    <a:pt x="147594" y="90364"/>
                  </a:lnTo>
                  <a:lnTo>
                    <a:pt x="147393" y="89962"/>
                  </a:lnTo>
                  <a:lnTo>
                    <a:pt x="147393" y="89561"/>
                  </a:lnTo>
                  <a:lnTo>
                    <a:pt x="148598" y="89962"/>
                  </a:lnTo>
                  <a:lnTo>
                    <a:pt x="149402" y="90364"/>
                  </a:lnTo>
                  <a:lnTo>
                    <a:pt x="149803" y="90967"/>
                  </a:lnTo>
                  <a:lnTo>
                    <a:pt x="150004" y="91569"/>
                  </a:lnTo>
                  <a:lnTo>
                    <a:pt x="150406" y="91971"/>
                  </a:lnTo>
                  <a:lnTo>
                    <a:pt x="151008" y="92372"/>
                  </a:lnTo>
                  <a:lnTo>
                    <a:pt x="152414" y="92573"/>
                  </a:lnTo>
                  <a:lnTo>
                    <a:pt x="154623" y="92774"/>
                  </a:lnTo>
                  <a:lnTo>
                    <a:pt x="154020" y="92372"/>
                  </a:lnTo>
                  <a:lnTo>
                    <a:pt x="154020" y="92171"/>
                  </a:lnTo>
                  <a:lnTo>
                    <a:pt x="154623" y="92171"/>
                  </a:lnTo>
                  <a:lnTo>
                    <a:pt x="155627" y="92372"/>
                  </a:lnTo>
                  <a:lnTo>
                    <a:pt x="156229" y="92774"/>
                  </a:lnTo>
                  <a:lnTo>
                    <a:pt x="155627" y="92774"/>
                  </a:lnTo>
                  <a:lnTo>
                    <a:pt x="155827" y="92975"/>
                  </a:lnTo>
                  <a:lnTo>
                    <a:pt x="156831" y="93577"/>
                  </a:lnTo>
                  <a:lnTo>
                    <a:pt x="155827" y="93376"/>
                  </a:lnTo>
                  <a:lnTo>
                    <a:pt x="156229" y="93577"/>
                  </a:lnTo>
                  <a:lnTo>
                    <a:pt x="157032" y="93979"/>
                  </a:lnTo>
                  <a:lnTo>
                    <a:pt x="157835" y="94380"/>
                  </a:lnTo>
                  <a:lnTo>
                    <a:pt x="157032" y="94380"/>
                  </a:lnTo>
                  <a:lnTo>
                    <a:pt x="157032" y="94581"/>
                  </a:lnTo>
                  <a:lnTo>
                    <a:pt x="157032" y="95585"/>
                  </a:lnTo>
                  <a:lnTo>
                    <a:pt x="158237" y="94983"/>
                  </a:lnTo>
                  <a:lnTo>
                    <a:pt x="159241" y="94983"/>
                  </a:lnTo>
                  <a:lnTo>
                    <a:pt x="159844" y="95183"/>
                  </a:lnTo>
                  <a:lnTo>
                    <a:pt x="160245" y="95384"/>
                  </a:lnTo>
                  <a:lnTo>
                    <a:pt x="160245" y="95183"/>
                  </a:lnTo>
                  <a:lnTo>
                    <a:pt x="159643" y="92774"/>
                  </a:lnTo>
                  <a:lnTo>
                    <a:pt x="160848" y="92975"/>
                  </a:lnTo>
                  <a:lnTo>
                    <a:pt x="161450" y="93376"/>
                  </a:lnTo>
                  <a:lnTo>
                    <a:pt x="161651" y="93577"/>
                  </a:lnTo>
                  <a:lnTo>
                    <a:pt x="161852" y="93778"/>
                  </a:lnTo>
                  <a:lnTo>
                    <a:pt x="161651" y="93979"/>
                  </a:lnTo>
                  <a:lnTo>
                    <a:pt x="161651" y="94380"/>
                  </a:lnTo>
                  <a:lnTo>
                    <a:pt x="162052" y="94581"/>
                  </a:lnTo>
                  <a:lnTo>
                    <a:pt x="162655" y="95183"/>
                  </a:lnTo>
                  <a:lnTo>
                    <a:pt x="161450" y="95384"/>
                  </a:lnTo>
                  <a:lnTo>
                    <a:pt x="161450" y="95585"/>
                  </a:lnTo>
                  <a:lnTo>
                    <a:pt x="161450" y="95786"/>
                  </a:lnTo>
                  <a:lnTo>
                    <a:pt x="161852" y="95987"/>
                  </a:lnTo>
                  <a:lnTo>
                    <a:pt x="161852" y="96187"/>
                  </a:lnTo>
                  <a:lnTo>
                    <a:pt x="161450" y="96388"/>
                  </a:lnTo>
                  <a:lnTo>
                    <a:pt x="161852" y="96589"/>
                  </a:lnTo>
                  <a:lnTo>
                    <a:pt x="161852" y="96790"/>
                  </a:lnTo>
                  <a:lnTo>
                    <a:pt x="161249" y="96790"/>
                  </a:lnTo>
                  <a:lnTo>
                    <a:pt x="161249" y="96991"/>
                  </a:lnTo>
                  <a:lnTo>
                    <a:pt x="161651" y="97392"/>
                  </a:lnTo>
                  <a:lnTo>
                    <a:pt x="162052" y="97995"/>
                  </a:lnTo>
                  <a:lnTo>
                    <a:pt x="162052" y="98396"/>
                  </a:lnTo>
                  <a:lnTo>
                    <a:pt x="162052" y="98798"/>
                  </a:lnTo>
                  <a:lnTo>
                    <a:pt x="162655" y="98396"/>
                  </a:lnTo>
                  <a:lnTo>
                    <a:pt x="163056" y="97995"/>
                  </a:lnTo>
                  <a:lnTo>
                    <a:pt x="163257" y="97794"/>
                  </a:lnTo>
                  <a:lnTo>
                    <a:pt x="163257" y="97593"/>
                  </a:lnTo>
                  <a:lnTo>
                    <a:pt x="162655" y="97392"/>
                  </a:lnTo>
                  <a:lnTo>
                    <a:pt x="162856" y="97192"/>
                  </a:lnTo>
                  <a:lnTo>
                    <a:pt x="163056" y="97192"/>
                  </a:lnTo>
                  <a:lnTo>
                    <a:pt x="163659" y="97593"/>
                  </a:lnTo>
                  <a:lnTo>
                    <a:pt x="164261" y="97995"/>
                  </a:lnTo>
                  <a:lnTo>
                    <a:pt x="163860" y="97593"/>
                  </a:lnTo>
                  <a:lnTo>
                    <a:pt x="164864" y="97392"/>
                  </a:lnTo>
                  <a:lnTo>
                    <a:pt x="165466" y="97392"/>
                  </a:lnTo>
                  <a:lnTo>
                    <a:pt x="166069" y="97794"/>
                  </a:lnTo>
                  <a:lnTo>
                    <a:pt x="166671" y="97794"/>
                  </a:lnTo>
                  <a:lnTo>
                    <a:pt x="167273" y="96991"/>
                  </a:lnTo>
                  <a:lnTo>
                    <a:pt x="166069" y="96790"/>
                  </a:lnTo>
                  <a:lnTo>
                    <a:pt x="166269" y="96589"/>
                  </a:lnTo>
                  <a:lnTo>
                    <a:pt x="166069" y="95987"/>
                  </a:lnTo>
                  <a:lnTo>
                    <a:pt x="166069" y="95786"/>
                  </a:lnTo>
                  <a:lnTo>
                    <a:pt x="166470" y="95585"/>
                  </a:lnTo>
                  <a:lnTo>
                    <a:pt x="165466" y="95183"/>
                  </a:lnTo>
                  <a:lnTo>
                    <a:pt x="165366" y="95183"/>
                  </a:lnTo>
                  <a:lnTo>
                    <a:pt x="165466" y="94983"/>
                  </a:lnTo>
                  <a:lnTo>
                    <a:pt x="165667" y="94581"/>
                  </a:lnTo>
                  <a:lnTo>
                    <a:pt x="166269" y="94179"/>
                  </a:lnTo>
                  <a:lnTo>
                    <a:pt x="167273" y="93778"/>
                  </a:lnTo>
                  <a:lnTo>
                    <a:pt x="168478" y="93577"/>
                  </a:lnTo>
                  <a:lnTo>
                    <a:pt x="169482" y="93778"/>
                  </a:lnTo>
                  <a:lnTo>
                    <a:pt x="170687" y="94179"/>
                  </a:lnTo>
                  <a:lnTo>
                    <a:pt x="171490" y="94782"/>
                  </a:lnTo>
                  <a:lnTo>
                    <a:pt x="171892" y="95384"/>
                  </a:lnTo>
                  <a:lnTo>
                    <a:pt x="172093" y="95987"/>
                  </a:lnTo>
                  <a:lnTo>
                    <a:pt x="170687" y="95384"/>
                  </a:lnTo>
                  <a:lnTo>
                    <a:pt x="171892" y="96187"/>
                  </a:lnTo>
                  <a:lnTo>
                    <a:pt x="172695" y="96790"/>
                  </a:lnTo>
                  <a:lnTo>
                    <a:pt x="173298" y="97392"/>
                  </a:lnTo>
                  <a:lnTo>
                    <a:pt x="173699" y="97995"/>
                  </a:lnTo>
                  <a:lnTo>
                    <a:pt x="173498" y="98196"/>
                  </a:lnTo>
                  <a:lnTo>
                    <a:pt x="173298" y="98196"/>
                  </a:lnTo>
                  <a:lnTo>
                    <a:pt x="173699" y="98396"/>
                  </a:lnTo>
                  <a:lnTo>
                    <a:pt x="173699" y="98597"/>
                  </a:lnTo>
                  <a:lnTo>
                    <a:pt x="173900" y="98798"/>
                  </a:lnTo>
                  <a:lnTo>
                    <a:pt x="173900" y="98396"/>
                  </a:lnTo>
                  <a:lnTo>
                    <a:pt x="174101" y="98196"/>
                  </a:lnTo>
                  <a:lnTo>
                    <a:pt x="174101" y="97995"/>
                  </a:lnTo>
                  <a:lnTo>
                    <a:pt x="173900" y="97392"/>
                  </a:lnTo>
                  <a:lnTo>
                    <a:pt x="174703" y="96991"/>
                  </a:lnTo>
                  <a:lnTo>
                    <a:pt x="174101" y="96991"/>
                  </a:lnTo>
                  <a:lnTo>
                    <a:pt x="173900" y="96790"/>
                  </a:lnTo>
                  <a:lnTo>
                    <a:pt x="173699" y="96388"/>
                  </a:lnTo>
                  <a:lnTo>
                    <a:pt x="173699" y="96388"/>
                  </a:lnTo>
                  <a:lnTo>
                    <a:pt x="174703" y="96589"/>
                  </a:lnTo>
                  <a:lnTo>
                    <a:pt x="175105" y="96589"/>
                  </a:lnTo>
                  <a:lnTo>
                    <a:pt x="175306" y="96388"/>
                  </a:lnTo>
                  <a:lnTo>
                    <a:pt x="175306" y="96187"/>
                  </a:lnTo>
                  <a:lnTo>
                    <a:pt x="175105" y="95987"/>
                  </a:lnTo>
                  <a:lnTo>
                    <a:pt x="175306" y="95786"/>
                  </a:lnTo>
                  <a:lnTo>
                    <a:pt x="176310" y="95786"/>
                  </a:lnTo>
                  <a:lnTo>
                    <a:pt x="176109" y="96388"/>
                  </a:lnTo>
                  <a:lnTo>
                    <a:pt x="176511" y="96388"/>
                  </a:lnTo>
                  <a:lnTo>
                    <a:pt x="177314" y="95786"/>
                  </a:lnTo>
                  <a:lnTo>
                    <a:pt x="177113" y="95585"/>
                  </a:lnTo>
                  <a:lnTo>
                    <a:pt x="178117" y="95585"/>
                  </a:lnTo>
                  <a:lnTo>
                    <a:pt x="178719" y="95786"/>
                  </a:lnTo>
                  <a:lnTo>
                    <a:pt x="179121" y="95987"/>
                  </a:lnTo>
                  <a:lnTo>
                    <a:pt x="179121" y="96388"/>
                  </a:lnTo>
                  <a:lnTo>
                    <a:pt x="178719" y="96991"/>
                  </a:lnTo>
                  <a:lnTo>
                    <a:pt x="178318" y="97392"/>
                  </a:lnTo>
                  <a:lnTo>
                    <a:pt x="178519" y="97392"/>
                  </a:lnTo>
                  <a:lnTo>
                    <a:pt x="179121" y="97593"/>
                  </a:lnTo>
                  <a:lnTo>
                    <a:pt x="179322" y="97794"/>
                  </a:lnTo>
                  <a:lnTo>
                    <a:pt x="179523" y="97995"/>
                  </a:lnTo>
                  <a:lnTo>
                    <a:pt x="178920" y="97794"/>
                  </a:lnTo>
                  <a:lnTo>
                    <a:pt x="178519" y="97794"/>
                  </a:lnTo>
                  <a:lnTo>
                    <a:pt x="178318" y="97995"/>
                  </a:lnTo>
                  <a:lnTo>
                    <a:pt x="178318" y="98396"/>
                  </a:lnTo>
                  <a:lnTo>
                    <a:pt x="178318" y="98597"/>
                  </a:lnTo>
                  <a:lnTo>
                    <a:pt x="178719" y="98798"/>
                  </a:lnTo>
                  <a:lnTo>
                    <a:pt x="179724" y="98798"/>
                  </a:lnTo>
                  <a:lnTo>
                    <a:pt x="178719" y="98196"/>
                  </a:lnTo>
                  <a:lnTo>
                    <a:pt x="179724" y="98597"/>
                  </a:lnTo>
                  <a:lnTo>
                    <a:pt x="180928" y="98597"/>
                  </a:lnTo>
                  <a:lnTo>
                    <a:pt x="180928" y="98396"/>
                  </a:lnTo>
                  <a:lnTo>
                    <a:pt x="180728" y="98396"/>
                  </a:lnTo>
                  <a:lnTo>
                    <a:pt x="179924" y="97593"/>
                  </a:lnTo>
                  <a:lnTo>
                    <a:pt x="180326" y="97794"/>
                  </a:lnTo>
                  <a:lnTo>
                    <a:pt x="180728" y="97995"/>
                  </a:lnTo>
                  <a:lnTo>
                    <a:pt x="181129" y="98196"/>
                  </a:lnTo>
                  <a:lnTo>
                    <a:pt x="181129" y="97995"/>
                  </a:lnTo>
                  <a:lnTo>
                    <a:pt x="181531" y="97995"/>
                  </a:lnTo>
                  <a:lnTo>
                    <a:pt x="181330" y="97794"/>
                  </a:lnTo>
                  <a:lnTo>
                    <a:pt x="181129" y="97392"/>
                  </a:lnTo>
                  <a:lnTo>
                    <a:pt x="181330" y="97192"/>
                  </a:lnTo>
                  <a:lnTo>
                    <a:pt x="181732" y="97192"/>
                  </a:lnTo>
                  <a:lnTo>
                    <a:pt x="181531" y="97392"/>
                  </a:lnTo>
                  <a:lnTo>
                    <a:pt x="181531" y="97593"/>
                  </a:lnTo>
                  <a:lnTo>
                    <a:pt x="181932" y="97794"/>
                  </a:lnTo>
                  <a:lnTo>
                    <a:pt x="182535" y="97794"/>
                  </a:lnTo>
                  <a:lnTo>
                    <a:pt x="182936" y="97593"/>
                  </a:lnTo>
                  <a:lnTo>
                    <a:pt x="182334" y="97593"/>
                  </a:lnTo>
                  <a:lnTo>
                    <a:pt x="182133" y="97392"/>
                  </a:lnTo>
                  <a:lnTo>
                    <a:pt x="181932" y="96991"/>
                  </a:lnTo>
                  <a:lnTo>
                    <a:pt x="181932" y="96589"/>
                  </a:lnTo>
                  <a:lnTo>
                    <a:pt x="181932" y="96187"/>
                  </a:lnTo>
                  <a:lnTo>
                    <a:pt x="182133" y="96187"/>
                  </a:lnTo>
                  <a:lnTo>
                    <a:pt x="182535" y="96388"/>
                  </a:lnTo>
                  <a:lnTo>
                    <a:pt x="182736" y="96790"/>
                  </a:lnTo>
                  <a:lnTo>
                    <a:pt x="182936" y="96991"/>
                  </a:lnTo>
                  <a:lnTo>
                    <a:pt x="183137" y="97794"/>
                  </a:lnTo>
                  <a:lnTo>
                    <a:pt x="183338" y="98196"/>
                  </a:lnTo>
                  <a:lnTo>
                    <a:pt x="183740" y="98597"/>
                  </a:lnTo>
                  <a:lnTo>
                    <a:pt x="182736" y="98597"/>
                  </a:lnTo>
                  <a:lnTo>
                    <a:pt x="182535" y="98798"/>
                  </a:lnTo>
                  <a:lnTo>
                    <a:pt x="183539" y="98798"/>
                  </a:lnTo>
                  <a:lnTo>
                    <a:pt x="184543" y="99200"/>
                  </a:lnTo>
                  <a:lnTo>
                    <a:pt x="184744" y="99400"/>
                  </a:lnTo>
                  <a:lnTo>
                    <a:pt x="184342" y="99601"/>
                  </a:lnTo>
                  <a:lnTo>
                    <a:pt x="184342" y="99802"/>
                  </a:lnTo>
                  <a:lnTo>
                    <a:pt x="184543" y="100003"/>
                  </a:lnTo>
                  <a:lnTo>
                    <a:pt x="185346" y="100404"/>
                  </a:lnTo>
                  <a:lnTo>
                    <a:pt x="186752" y="101007"/>
                  </a:lnTo>
                  <a:lnTo>
                    <a:pt x="186752" y="100806"/>
                  </a:lnTo>
                  <a:lnTo>
                    <a:pt x="187153" y="100404"/>
                  </a:lnTo>
                  <a:lnTo>
                    <a:pt x="188358" y="99802"/>
                  </a:lnTo>
                  <a:lnTo>
                    <a:pt x="188961" y="99601"/>
                  </a:lnTo>
                  <a:lnTo>
                    <a:pt x="189362" y="99601"/>
                  </a:lnTo>
                  <a:lnTo>
                    <a:pt x="189563" y="100003"/>
                  </a:lnTo>
                  <a:lnTo>
                    <a:pt x="189162" y="100404"/>
                  </a:lnTo>
                  <a:lnTo>
                    <a:pt x="189563" y="101007"/>
                  </a:lnTo>
                  <a:lnTo>
                    <a:pt x="190166" y="101208"/>
                  </a:lnTo>
                  <a:lnTo>
                    <a:pt x="191772" y="101208"/>
                  </a:lnTo>
                  <a:lnTo>
                    <a:pt x="193981" y="100806"/>
                  </a:lnTo>
                  <a:lnTo>
                    <a:pt x="196993" y="100806"/>
                  </a:lnTo>
                  <a:lnTo>
                    <a:pt x="196190" y="100605"/>
                  </a:lnTo>
                  <a:lnTo>
                    <a:pt x="195989" y="100404"/>
                  </a:lnTo>
                  <a:lnTo>
                    <a:pt x="195989" y="100204"/>
                  </a:lnTo>
                  <a:lnTo>
                    <a:pt x="196190" y="99802"/>
                  </a:lnTo>
                  <a:lnTo>
                    <a:pt x="197194" y="99802"/>
                  </a:lnTo>
                  <a:lnTo>
                    <a:pt x="197595" y="100003"/>
                  </a:lnTo>
                  <a:lnTo>
                    <a:pt x="197997" y="100404"/>
                  </a:lnTo>
                  <a:lnTo>
                    <a:pt x="197595" y="100806"/>
                  </a:lnTo>
                  <a:lnTo>
                    <a:pt x="197395" y="101208"/>
                  </a:lnTo>
                  <a:lnTo>
                    <a:pt x="197595" y="101408"/>
                  </a:lnTo>
                  <a:lnTo>
                    <a:pt x="198198" y="101408"/>
                  </a:lnTo>
                  <a:lnTo>
                    <a:pt x="198198" y="101208"/>
                  </a:lnTo>
                  <a:lnTo>
                    <a:pt x="198399" y="100605"/>
                  </a:lnTo>
                  <a:lnTo>
                    <a:pt x="198600" y="100204"/>
                  </a:lnTo>
                  <a:lnTo>
                    <a:pt x="198600" y="99802"/>
                  </a:lnTo>
                  <a:lnTo>
                    <a:pt x="198399" y="99802"/>
                  </a:lnTo>
                  <a:lnTo>
                    <a:pt x="198399" y="99601"/>
                  </a:lnTo>
                  <a:lnTo>
                    <a:pt x="199403" y="99200"/>
                  </a:lnTo>
                  <a:lnTo>
                    <a:pt x="200005" y="99802"/>
                  </a:lnTo>
                  <a:lnTo>
                    <a:pt x="200005" y="100404"/>
                  </a:lnTo>
                  <a:lnTo>
                    <a:pt x="199804" y="100605"/>
                  </a:lnTo>
                  <a:lnTo>
                    <a:pt x="199403" y="101007"/>
                  </a:lnTo>
                  <a:lnTo>
                    <a:pt x="199202" y="101208"/>
                  </a:lnTo>
                  <a:lnTo>
                    <a:pt x="199202" y="101408"/>
                  </a:lnTo>
                  <a:lnTo>
                    <a:pt x="199804" y="101810"/>
                  </a:lnTo>
                  <a:lnTo>
                    <a:pt x="201009" y="102212"/>
                  </a:lnTo>
                  <a:lnTo>
                    <a:pt x="202415" y="102613"/>
                  </a:lnTo>
                  <a:lnTo>
                    <a:pt x="202415" y="102613"/>
                  </a:lnTo>
                  <a:lnTo>
                    <a:pt x="202013" y="102011"/>
                  </a:lnTo>
                  <a:lnTo>
                    <a:pt x="201812" y="101810"/>
                  </a:lnTo>
                  <a:lnTo>
                    <a:pt x="201411" y="101810"/>
                  </a:lnTo>
                  <a:lnTo>
                    <a:pt x="200608" y="101408"/>
                  </a:lnTo>
                  <a:lnTo>
                    <a:pt x="203017" y="101408"/>
                  </a:lnTo>
                  <a:lnTo>
                    <a:pt x="203218" y="101208"/>
                  </a:lnTo>
                  <a:lnTo>
                    <a:pt x="203218" y="101007"/>
                  </a:lnTo>
                  <a:lnTo>
                    <a:pt x="203017" y="100605"/>
                  </a:lnTo>
                  <a:lnTo>
                    <a:pt x="203017" y="100404"/>
                  </a:lnTo>
                  <a:lnTo>
                    <a:pt x="203419" y="100404"/>
                  </a:lnTo>
                  <a:lnTo>
                    <a:pt x="204423" y="100605"/>
                  </a:lnTo>
                  <a:lnTo>
                    <a:pt x="204222" y="100806"/>
                  </a:lnTo>
                  <a:lnTo>
                    <a:pt x="204423" y="101007"/>
                  </a:lnTo>
                  <a:lnTo>
                    <a:pt x="204624" y="101208"/>
                  </a:lnTo>
                  <a:lnTo>
                    <a:pt x="205025" y="101408"/>
                  </a:lnTo>
                  <a:lnTo>
                    <a:pt x="204825" y="101007"/>
                  </a:lnTo>
                  <a:lnTo>
                    <a:pt x="204624" y="100806"/>
                  </a:lnTo>
                  <a:lnTo>
                    <a:pt x="204423" y="100806"/>
                  </a:lnTo>
                  <a:lnTo>
                    <a:pt x="204825" y="100605"/>
                  </a:lnTo>
                  <a:lnTo>
                    <a:pt x="205427" y="100806"/>
                  </a:lnTo>
                  <a:lnTo>
                    <a:pt x="205628" y="100806"/>
                  </a:lnTo>
                  <a:lnTo>
                    <a:pt x="205829" y="101007"/>
                  </a:lnTo>
                  <a:lnTo>
                    <a:pt x="206230" y="101609"/>
                  </a:lnTo>
                  <a:lnTo>
                    <a:pt x="206431" y="101810"/>
                  </a:lnTo>
                  <a:lnTo>
                    <a:pt x="206632" y="101609"/>
                  </a:lnTo>
                  <a:lnTo>
                    <a:pt x="206632" y="101408"/>
                  </a:lnTo>
                  <a:lnTo>
                    <a:pt x="206833" y="101007"/>
                  </a:lnTo>
                  <a:lnTo>
                    <a:pt x="207033" y="101208"/>
                  </a:lnTo>
                  <a:lnTo>
                    <a:pt x="207234" y="101810"/>
                  </a:lnTo>
                  <a:lnTo>
                    <a:pt x="207636" y="101609"/>
                  </a:lnTo>
                  <a:lnTo>
                    <a:pt x="207837" y="101408"/>
                  </a:lnTo>
                  <a:lnTo>
                    <a:pt x="208037" y="100605"/>
                  </a:lnTo>
                  <a:lnTo>
                    <a:pt x="208238" y="100003"/>
                  </a:lnTo>
                  <a:lnTo>
                    <a:pt x="208439" y="99802"/>
                  </a:lnTo>
                  <a:lnTo>
                    <a:pt x="209042" y="99601"/>
                  </a:lnTo>
                  <a:lnTo>
                    <a:pt x="210046" y="99802"/>
                  </a:lnTo>
                  <a:lnTo>
                    <a:pt x="209845" y="100003"/>
                  </a:lnTo>
                  <a:lnTo>
                    <a:pt x="209242" y="100404"/>
                  </a:lnTo>
                  <a:lnTo>
                    <a:pt x="209644" y="100605"/>
                  </a:lnTo>
                  <a:lnTo>
                    <a:pt x="210246" y="101007"/>
                  </a:lnTo>
                  <a:lnTo>
                    <a:pt x="211451" y="101408"/>
                  </a:lnTo>
                  <a:lnTo>
                    <a:pt x="211451" y="101408"/>
                  </a:lnTo>
                  <a:lnTo>
                    <a:pt x="211451" y="101609"/>
                  </a:lnTo>
                  <a:lnTo>
                    <a:pt x="211652" y="101609"/>
                  </a:lnTo>
                  <a:lnTo>
                    <a:pt x="211652" y="101475"/>
                  </a:lnTo>
                  <a:lnTo>
                    <a:pt x="211652" y="101475"/>
                  </a:lnTo>
                  <a:lnTo>
                    <a:pt x="211451" y="101408"/>
                  </a:lnTo>
                  <a:lnTo>
                    <a:pt x="211652" y="101408"/>
                  </a:lnTo>
                  <a:lnTo>
                    <a:pt x="211652" y="101475"/>
                  </a:lnTo>
                  <a:lnTo>
                    <a:pt x="211652" y="101475"/>
                  </a:lnTo>
                  <a:lnTo>
                    <a:pt x="212054" y="101609"/>
                  </a:lnTo>
                  <a:lnTo>
                    <a:pt x="214263" y="102011"/>
                  </a:lnTo>
                  <a:lnTo>
                    <a:pt x="216471" y="102212"/>
                  </a:lnTo>
                  <a:lnTo>
                    <a:pt x="218480" y="102212"/>
                  </a:lnTo>
                  <a:lnTo>
                    <a:pt x="219885" y="102011"/>
                  </a:lnTo>
                  <a:lnTo>
                    <a:pt x="219986" y="101961"/>
                  </a:lnTo>
                  <a:lnTo>
                    <a:pt x="219986" y="101961"/>
                  </a:lnTo>
                  <a:lnTo>
                    <a:pt x="219684" y="101810"/>
                  </a:lnTo>
                  <a:lnTo>
                    <a:pt x="220086" y="101810"/>
                  </a:lnTo>
                  <a:lnTo>
                    <a:pt x="220086" y="101910"/>
                  </a:lnTo>
                  <a:lnTo>
                    <a:pt x="220287" y="101810"/>
                  </a:lnTo>
                  <a:lnTo>
                    <a:pt x="220287" y="101609"/>
                  </a:lnTo>
                  <a:lnTo>
                    <a:pt x="220086" y="101208"/>
                  </a:lnTo>
                  <a:lnTo>
                    <a:pt x="219484" y="100806"/>
                  </a:lnTo>
                  <a:lnTo>
                    <a:pt x="219684" y="101007"/>
                  </a:lnTo>
                  <a:lnTo>
                    <a:pt x="219283" y="101208"/>
                  </a:lnTo>
                  <a:lnTo>
                    <a:pt x="219684" y="101408"/>
                  </a:lnTo>
                  <a:lnTo>
                    <a:pt x="220086" y="101609"/>
                  </a:lnTo>
                  <a:lnTo>
                    <a:pt x="219484" y="101609"/>
                  </a:lnTo>
                  <a:lnTo>
                    <a:pt x="219283" y="101810"/>
                  </a:lnTo>
                  <a:lnTo>
                    <a:pt x="219082" y="101810"/>
                  </a:lnTo>
                  <a:lnTo>
                    <a:pt x="219082" y="101609"/>
                  </a:lnTo>
                  <a:lnTo>
                    <a:pt x="219283" y="101408"/>
                  </a:lnTo>
                  <a:lnTo>
                    <a:pt x="219283" y="101208"/>
                  </a:lnTo>
                  <a:lnTo>
                    <a:pt x="218480" y="101408"/>
                  </a:lnTo>
                  <a:lnTo>
                    <a:pt x="218480" y="102011"/>
                  </a:lnTo>
                  <a:lnTo>
                    <a:pt x="218279" y="102011"/>
                  </a:lnTo>
                  <a:lnTo>
                    <a:pt x="218078" y="101810"/>
                  </a:lnTo>
                  <a:lnTo>
                    <a:pt x="217877" y="101408"/>
                  </a:lnTo>
                  <a:lnTo>
                    <a:pt x="218279" y="101408"/>
                  </a:lnTo>
                  <a:lnTo>
                    <a:pt x="218078" y="101208"/>
                  </a:lnTo>
                  <a:lnTo>
                    <a:pt x="218480" y="101007"/>
                  </a:lnTo>
                  <a:lnTo>
                    <a:pt x="218279" y="100806"/>
                  </a:lnTo>
                  <a:lnTo>
                    <a:pt x="218078" y="100605"/>
                  </a:lnTo>
                  <a:lnTo>
                    <a:pt x="218279" y="100605"/>
                  </a:lnTo>
                  <a:lnTo>
                    <a:pt x="218480" y="100806"/>
                  </a:lnTo>
                  <a:lnTo>
                    <a:pt x="218680" y="100806"/>
                  </a:lnTo>
                  <a:lnTo>
                    <a:pt x="219082" y="100605"/>
                  </a:lnTo>
                  <a:lnTo>
                    <a:pt x="217877" y="100404"/>
                  </a:lnTo>
                  <a:lnTo>
                    <a:pt x="217475" y="100003"/>
                  </a:lnTo>
                  <a:lnTo>
                    <a:pt x="217676" y="99802"/>
                  </a:lnTo>
                  <a:lnTo>
                    <a:pt x="218279" y="99802"/>
                  </a:lnTo>
                  <a:lnTo>
                    <a:pt x="218967" y="99716"/>
                  </a:lnTo>
                  <a:lnTo>
                    <a:pt x="218967" y="99716"/>
                  </a:lnTo>
                  <a:lnTo>
                    <a:pt x="219082" y="99601"/>
                  </a:lnTo>
                  <a:lnTo>
                    <a:pt x="219082" y="99400"/>
                  </a:lnTo>
                  <a:lnTo>
                    <a:pt x="219684" y="99400"/>
                  </a:lnTo>
                  <a:lnTo>
                    <a:pt x="219484" y="99601"/>
                  </a:lnTo>
                  <a:lnTo>
                    <a:pt x="219426" y="99659"/>
                  </a:lnTo>
                  <a:lnTo>
                    <a:pt x="219426" y="99659"/>
                  </a:lnTo>
                  <a:lnTo>
                    <a:pt x="219885" y="99601"/>
                  </a:lnTo>
                  <a:lnTo>
                    <a:pt x="220488" y="99802"/>
                  </a:lnTo>
                  <a:lnTo>
                    <a:pt x="220086" y="100003"/>
                  </a:lnTo>
                  <a:lnTo>
                    <a:pt x="220287" y="100204"/>
                  </a:lnTo>
                  <a:lnTo>
                    <a:pt x="220889" y="100404"/>
                  </a:lnTo>
                  <a:lnTo>
                    <a:pt x="221492" y="100605"/>
                  </a:lnTo>
                  <a:lnTo>
                    <a:pt x="222295" y="100605"/>
                  </a:lnTo>
                  <a:lnTo>
                    <a:pt x="223098" y="100404"/>
                  </a:lnTo>
                  <a:lnTo>
                    <a:pt x="223500" y="100003"/>
                  </a:lnTo>
                  <a:lnTo>
                    <a:pt x="223500" y="99802"/>
                  </a:lnTo>
                  <a:lnTo>
                    <a:pt x="223299" y="99400"/>
                  </a:lnTo>
                  <a:lnTo>
                    <a:pt x="222295" y="99200"/>
                  </a:lnTo>
                  <a:lnTo>
                    <a:pt x="222295" y="99200"/>
                  </a:lnTo>
                  <a:lnTo>
                    <a:pt x="223500" y="99400"/>
                  </a:lnTo>
                  <a:lnTo>
                    <a:pt x="224504" y="99802"/>
                  </a:lnTo>
                  <a:lnTo>
                    <a:pt x="225106" y="100204"/>
                  </a:lnTo>
                  <a:lnTo>
                    <a:pt x="225307" y="100404"/>
                  </a:lnTo>
                  <a:lnTo>
                    <a:pt x="225307" y="100605"/>
                  </a:lnTo>
                  <a:lnTo>
                    <a:pt x="225307" y="101007"/>
                  </a:lnTo>
                  <a:lnTo>
                    <a:pt x="224905" y="101408"/>
                  </a:lnTo>
                  <a:lnTo>
                    <a:pt x="225106" y="101609"/>
                  </a:lnTo>
                  <a:lnTo>
                    <a:pt x="224905" y="102011"/>
                  </a:lnTo>
                  <a:lnTo>
                    <a:pt x="224705" y="102011"/>
                  </a:lnTo>
                  <a:lnTo>
                    <a:pt x="224303" y="101810"/>
                  </a:lnTo>
                  <a:lnTo>
                    <a:pt x="224303" y="102212"/>
                  </a:lnTo>
                  <a:lnTo>
                    <a:pt x="224303" y="102613"/>
                  </a:lnTo>
                  <a:lnTo>
                    <a:pt x="224102" y="102613"/>
                  </a:lnTo>
                  <a:lnTo>
                    <a:pt x="223901" y="102212"/>
                  </a:lnTo>
                  <a:lnTo>
                    <a:pt x="223901" y="102613"/>
                  </a:lnTo>
                  <a:lnTo>
                    <a:pt x="224102" y="103015"/>
                  </a:lnTo>
                  <a:lnTo>
                    <a:pt x="224303" y="103015"/>
                  </a:lnTo>
                  <a:lnTo>
                    <a:pt x="224705" y="102814"/>
                  </a:lnTo>
                  <a:lnTo>
                    <a:pt x="225106" y="102613"/>
                  </a:lnTo>
                  <a:lnTo>
                    <a:pt x="225508" y="102413"/>
                  </a:lnTo>
                  <a:lnTo>
                    <a:pt x="225709" y="102011"/>
                  </a:lnTo>
                  <a:lnTo>
                    <a:pt x="225909" y="101609"/>
                  </a:lnTo>
                  <a:lnTo>
                    <a:pt x="225909" y="102011"/>
                  </a:lnTo>
                  <a:lnTo>
                    <a:pt x="226311" y="102413"/>
                  </a:lnTo>
                  <a:lnTo>
                    <a:pt x="227114" y="103015"/>
                  </a:lnTo>
                  <a:lnTo>
                    <a:pt x="227917" y="103216"/>
                  </a:lnTo>
                  <a:lnTo>
                    <a:pt x="228922" y="103216"/>
                  </a:lnTo>
                  <a:lnTo>
                    <a:pt x="230327" y="103417"/>
                  </a:lnTo>
                  <a:lnTo>
                    <a:pt x="230930" y="103617"/>
                  </a:lnTo>
                  <a:lnTo>
                    <a:pt x="230930" y="104220"/>
                  </a:lnTo>
                  <a:lnTo>
                    <a:pt x="231532" y="104220"/>
                  </a:lnTo>
                  <a:lnTo>
                    <a:pt x="231934" y="104019"/>
                  </a:lnTo>
                  <a:lnTo>
                    <a:pt x="231733" y="103617"/>
                  </a:lnTo>
                  <a:lnTo>
                    <a:pt x="231532" y="103015"/>
                  </a:lnTo>
                  <a:lnTo>
                    <a:pt x="230528" y="102212"/>
                  </a:lnTo>
                  <a:lnTo>
                    <a:pt x="230126" y="101810"/>
                  </a:lnTo>
                  <a:lnTo>
                    <a:pt x="229725" y="101810"/>
                  </a:lnTo>
                  <a:lnTo>
                    <a:pt x="230327" y="101609"/>
                  </a:lnTo>
                  <a:lnTo>
                    <a:pt x="230729" y="101408"/>
                  </a:lnTo>
                  <a:lnTo>
                    <a:pt x="231130" y="101208"/>
                  </a:lnTo>
                  <a:lnTo>
                    <a:pt x="231532" y="100806"/>
                  </a:lnTo>
                  <a:lnTo>
                    <a:pt x="231733" y="100605"/>
                  </a:lnTo>
                  <a:lnTo>
                    <a:pt x="231733" y="100204"/>
                  </a:lnTo>
                  <a:lnTo>
                    <a:pt x="231532" y="99802"/>
                  </a:lnTo>
                  <a:lnTo>
                    <a:pt x="231331" y="99601"/>
                  </a:lnTo>
                  <a:lnTo>
                    <a:pt x="231331" y="99601"/>
                  </a:lnTo>
                  <a:lnTo>
                    <a:pt x="232737" y="99802"/>
                  </a:lnTo>
                  <a:lnTo>
                    <a:pt x="233339" y="100003"/>
                  </a:lnTo>
                  <a:lnTo>
                    <a:pt x="233540" y="100404"/>
                  </a:lnTo>
                  <a:lnTo>
                    <a:pt x="233339" y="100605"/>
                  </a:lnTo>
                  <a:lnTo>
                    <a:pt x="233139" y="100806"/>
                  </a:lnTo>
                  <a:lnTo>
                    <a:pt x="232938" y="101007"/>
                  </a:lnTo>
                  <a:lnTo>
                    <a:pt x="233339" y="101408"/>
                  </a:lnTo>
                  <a:lnTo>
                    <a:pt x="234343" y="101609"/>
                  </a:lnTo>
                  <a:lnTo>
                    <a:pt x="233339" y="101609"/>
                  </a:lnTo>
                  <a:lnTo>
                    <a:pt x="232938" y="102011"/>
                  </a:lnTo>
                  <a:lnTo>
                    <a:pt x="232938" y="102212"/>
                  </a:lnTo>
                  <a:lnTo>
                    <a:pt x="233339" y="102613"/>
                  </a:lnTo>
                  <a:lnTo>
                    <a:pt x="233741" y="102814"/>
                  </a:lnTo>
                  <a:lnTo>
                    <a:pt x="234343" y="103015"/>
                  </a:lnTo>
                  <a:lnTo>
                    <a:pt x="234745" y="103015"/>
                  </a:lnTo>
                  <a:lnTo>
                    <a:pt x="234745" y="102613"/>
                  </a:lnTo>
                  <a:lnTo>
                    <a:pt x="235147" y="103216"/>
                  </a:lnTo>
                  <a:lnTo>
                    <a:pt x="235147" y="103617"/>
                  </a:lnTo>
                  <a:lnTo>
                    <a:pt x="234946" y="103818"/>
                  </a:lnTo>
                  <a:lnTo>
                    <a:pt x="234745" y="104220"/>
                  </a:lnTo>
                  <a:lnTo>
                    <a:pt x="234343" y="104421"/>
                  </a:lnTo>
                  <a:lnTo>
                    <a:pt x="234143" y="105023"/>
                  </a:lnTo>
                  <a:lnTo>
                    <a:pt x="233942" y="105625"/>
                  </a:lnTo>
                  <a:lnTo>
                    <a:pt x="234143" y="106429"/>
                  </a:lnTo>
                  <a:lnTo>
                    <a:pt x="234745" y="105826"/>
                  </a:lnTo>
                  <a:lnTo>
                    <a:pt x="235147" y="105826"/>
                  </a:lnTo>
                  <a:lnTo>
                    <a:pt x="235147" y="106228"/>
                  </a:lnTo>
                  <a:lnTo>
                    <a:pt x="235347" y="106429"/>
                  </a:lnTo>
                  <a:lnTo>
                    <a:pt x="235347" y="106830"/>
                  </a:lnTo>
                  <a:lnTo>
                    <a:pt x="235749" y="107031"/>
                  </a:lnTo>
                  <a:lnTo>
                    <a:pt x="236351" y="107232"/>
                  </a:lnTo>
                  <a:lnTo>
                    <a:pt x="236753" y="107433"/>
                  </a:lnTo>
                  <a:lnTo>
                    <a:pt x="236954" y="107633"/>
                  </a:lnTo>
                  <a:lnTo>
                    <a:pt x="237556" y="107633"/>
                  </a:lnTo>
                  <a:lnTo>
                    <a:pt x="237556" y="107834"/>
                  </a:lnTo>
                  <a:lnTo>
                    <a:pt x="237757" y="107834"/>
                  </a:lnTo>
                  <a:lnTo>
                    <a:pt x="237958" y="108838"/>
                  </a:lnTo>
                  <a:lnTo>
                    <a:pt x="238159" y="109039"/>
                  </a:lnTo>
                  <a:lnTo>
                    <a:pt x="238360" y="109039"/>
                  </a:lnTo>
                  <a:lnTo>
                    <a:pt x="238761" y="108437"/>
                  </a:lnTo>
                  <a:lnTo>
                    <a:pt x="239163" y="107633"/>
                  </a:lnTo>
                  <a:lnTo>
                    <a:pt x="239364" y="107232"/>
                  </a:lnTo>
                  <a:lnTo>
                    <a:pt x="239564" y="107232"/>
                  </a:lnTo>
                  <a:lnTo>
                    <a:pt x="239765" y="107031"/>
                  </a:lnTo>
                  <a:lnTo>
                    <a:pt x="238962" y="107031"/>
                  </a:lnTo>
                  <a:lnTo>
                    <a:pt x="238962" y="106830"/>
                  </a:lnTo>
                  <a:lnTo>
                    <a:pt x="238962" y="106629"/>
                  </a:lnTo>
                  <a:lnTo>
                    <a:pt x="238560" y="106830"/>
                  </a:lnTo>
                  <a:lnTo>
                    <a:pt x="238560" y="107031"/>
                  </a:lnTo>
                  <a:lnTo>
                    <a:pt x="238360" y="107031"/>
                  </a:lnTo>
                  <a:lnTo>
                    <a:pt x="238159" y="106830"/>
                  </a:lnTo>
                  <a:lnTo>
                    <a:pt x="237757" y="106830"/>
                  </a:lnTo>
                  <a:lnTo>
                    <a:pt x="237757" y="106629"/>
                  </a:lnTo>
                  <a:lnTo>
                    <a:pt x="237958" y="106228"/>
                  </a:lnTo>
                  <a:lnTo>
                    <a:pt x="238159" y="106027"/>
                  </a:lnTo>
                  <a:lnTo>
                    <a:pt x="238159" y="105826"/>
                  </a:lnTo>
                  <a:lnTo>
                    <a:pt x="238159" y="105625"/>
                  </a:lnTo>
                  <a:lnTo>
                    <a:pt x="237556" y="105425"/>
                  </a:lnTo>
                  <a:lnTo>
                    <a:pt x="238159" y="105224"/>
                  </a:lnTo>
                  <a:lnTo>
                    <a:pt x="238560" y="105425"/>
                  </a:lnTo>
                  <a:lnTo>
                    <a:pt x="239364" y="106228"/>
                  </a:lnTo>
                  <a:lnTo>
                    <a:pt x="239364" y="105023"/>
                  </a:lnTo>
                  <a:lnTo>
                    <a:pt x="238159" y="105023"/>
                  </a:lnTo>
                  <a:lnTo>
                    <a:pt x="237556" y="104822"/>
                  </a:lnTo>
                  <a:lnTo>
                    <a:pt x="238360" y="104621"/>
                  </a:lnTo>
                  <a:lnTo>
                    <a:pt x="239163" y="104621"/>
                  </a:lnTo>
                  <a:lnTo>
                    <a:pt x="239564" y="105023"/>
                  </a:lnTo>
                  <a:lnTo>
                    <a:pt x="239966" y="105425"/>
                  </a:lnTo>
                  <a:lnTo>
                    <a:pt x="240568" y="106228"/>
                  </a:lnTo>
                  <a:lnTo>
                    <a:pt x="240970" y="107031"/>
                  </a:lnTo>
                  <a:lnTo>
                    <a:pt x="241974" y="105625"/>
                  </a:lnTo>
                  <a:lnTo>
                    <a:pt x="242576" y="104822"/>
                  </a:lnTo>
                  <a:lnTo>
                    <a:pt x="242978" y="104621"/>
                  </a:lnTo>
                  <a:lnTo>
                    <a:pt x="243380" y="104621"/>
                  </a:lnTo>
                  <a:lnTo>
                    <a:pt x="244986" y="105224"/>
                  </a:lnTo>
                  <a:lnTo>
                    <a:pt x="244986" y="105224"/>
                  </a:lnTo>
                  <a:lnTo>
                    <a:pt x="244585" y="104421"/>
                  </a:lnTo>
                  <a:lnTo>
                    <a:pt x="244585" y="104220"/>
                  </a:lnTo>
                  <a:lnTo>
                    <a:pt x="244785" y="104019"/>
                  </a:lnTo>
                  <a:lnTo>
                    <a:pt x="245789" y="104019"/>
                  </a:lnTo>
                  <a:lnTo>
                    <a:pt x="246593" y="104220"/>
                  </a:lnTo>
                  <a:lnTo>
                    <a:pt x="246793" y="104421"/>
                  </a:lnTo>
                  <a:lnTo>
                    <a:pt x="246793" y="104621"/>
                  </a:lnTo>
                  <a:lnTo>
                    <a:pt x="245990" y="104621"/>
                  </a:lnTo>
                  <a:lnTo>
                    <a:pt x="246593" y="105023"/>
                  </a:lnTo>
                  <a:lnTo>
                    <a:pt x="247195" y="105023"/>
                  </a:lnTo>
                  <a:lnTo>
                    <a:pt x="247597" y="104822"/>
                  </a:lnTo>
                  <a:lnTo>
                    <a:pt x="247998" y="104621"/>
                  </a:lnTo>
                  <a:lnTo>
                    <a:pt x="248400" y="104621"/>
                  </a:lnTo>
                  <a:lnTo>
                    <a:pt x="248802" y="105023"/>
                  </a:lnTo>
                  <a:lnTo>
                    <a:pt x="247998" y="105224"/>
                  </a:lnTo>
                  <a:lnTo>
                    <a:pt x="247797" y="105425"/>
                  </a:lnTo>
                  <a:lnTo>
                    <a:pt x="247797" y="105826"/>
                  </a:lnTo>
                  <a:lnTo>
                    <a:pt x="248199" y="106027"/>
                  </a:lnTo>
                  <a:lnTo>
                    <a:pt x="248601" y="106228"/>
                  </a:lnTo>
                  <a:lnTo>
                    <a:pt x="249203" y="106429"/>
                  </a:lnTo>
                  <a:lnTo>
                    <a:pt x="249605" y="106228"/>
                  </a:lnTo>
                  <a:lnTo>
                    <a:pt x="250006" y="106027"/>
                  </a:lnTo>
                  <a:lnTo>
                    <a:pt x="249605" y="105826"/>
                  </a:lnTo>
                  <a:lnTo>
                    <a:pt x="250810" y="105826"/>
                  </a:lnTo>
                  <a:lnTo>
                    <a:pt x="250810" y="105625"/>
                  </a:lnTo>
                  <a:lnTo>
                    <a:pt x="250609" y="105425"/>
                  </a:lnTo>
                  <a:lnTo>
                    <a:pt x="251211" y="105425"/>
                  </a:lnTo>
                  <a:lnTo>
                    <a:pt x="251412" y="105625"/>
                  </a:lnTo>
                  <a:lnTo>
                    <a:pt x="251211" y="106228"/>
                  </a:lnTo>
                  <a:lnTo>
                    <a:pt x="251211" y="106629"/>
                  </a:lnTo>
                  <a:lnTo>
                    <a:pt x="251211" y="106830"/>
                  </a:lnTo>
                  <a:lnTo>
                    <a:pt x="251814" y="106830"/>
                  </a:lnTo>
                  <a:lnTo>
                    <a:pt x="252818" y="106429"/>
                  </a:lnTo>
                  <a:lnTo>
                    <a:pt x="252617" y="107031"/>
                  </a:lnTo>
                  <a:lnTo>
                    <a:pt x="252617" y="107433"/>
                  </a:lnTo>
                  <a:lnTo>
                    <a:pt x="256031" y="107433"/>
                  </a:lnTo>
                  <a:lnTo>
                    <a:pt x="256231" y="107232"/>
                  </a:lnTo>
                  <a:lnTo>
                    <a:pt x="256231" y="107031"/>
                  </a:lnTo>
                  <a:lnTo>
                    <a:pt x="256231" y="106830"/>
                  </a:lnTo>
                  <a:lnTo>
                    <a:pt x="256031" y="106429"/>
                  </a:lnTo>
                  <a:lnTo>
                    <a:pt x="255428" y="106027"/>
                  </a:lnTo>
                  <a:lnTo>
                    <a:pt x="254625" y="105625"/>
                  </a:lnTo>
                  <a:lnTo>
                    <a:pt x="253822" y="105224"/>
                  </a:lnTo>
                  <a:lnTo>
                    <a:pt x="253420" y="104822"/>
                  </a:lnTo>
                  <a:lnTo>
                    <a:pt x="253621" y="104621"/>
                  </a:lnTo>
                  <a:lnTo>
                    <a:pt x="254625" y="104421"/>
                  </a:lnTo>
                  <a:lnTo>
                    <a:pt x="254625" y="104421"/>
                  </a:lnTo>
                  <a:lnTo>
                    <a:pt x="254023" y="104621"/>
                  </a:lnTo>
                  <a:lnTo>
                    <a:pt x="254826" y="104621"/>
                  </a:lnTo>
                  <a:lnTo>
                    <a:pt x="255027" y="104421"/>
                  </a:lnTo>
                  <a:lnTo>
                    <a:pt x="254826" y="104220"/>
                  </a:lnTo>
                  <a:lnTo>
                    <a:pt x="254424" y="104019"/>
                  </a:lnTo>
                  <a:lnTo>
                    <a:pt x="254424" y="103818"/>
                  </a:lnTo>
                  <a:lnTo>
                    <a:pt x="254625" y="104019"/>
                  </a:lnTo>
                  <a:lnTo>
                    <a:pt x="255027" y="104019"/>
                  </a:lnTo>
                  <a:lnTo>
                    <a:pt x="254826" y="103617"/>
                  </a:lnTo>
                  <a:lnTo>
                    <a:pt x="254223" y="103216"/>
                  </a:lnTo>
                  <a:lnTo>
                    <a:pt x="254826" y="103015"/>
                  </a:lnTo>
                  <a:lnTo>
                    <a:pt x="255428" y="102814"/>
                  </a:lnTo>
                  <a:lnTo>
                    <a:pt x="255629" y="102613"/>
                  </a:lnTo>
                  <a:lnTo>
                    <a:pt x="255428" y="102212"/>
                  </a:lnTo>
                  <a:lnTo>
                    <a:pt x="256031" y="101609"/>
                  </a:lnTo>
                  <a:lnTo>
                    <a:pt x="256231" y="101208"/>
                  </a:lnTo>
                  <a:lnTo>
                    <a:pt x="256031" y="101007"/>
                  </a:lnTo>
                  <a:lnTo>
                    <a:pt x="255830" y="100806"/>
                  </a:lnTo>
                  <a:lnTo>
                    <a:pt x="255428" y="100806"/>
                  </a:lnTo>
                  <a:lnTo>
                    <a:pt x="255227" y="100605"/>
                  </a:lnTo>
                  <a:lnTo>
                    <a:pt x="255227" y="100404"/>
                  </a:lnTo>
                  <a:lnTo>
                    <a:pt x="255830" y="100003"/>
                  </a:lnTo>
                  <a:lnTo>
                    <a:pt x="256231" y="100204"/>
                  </a:lnTo>
                  <a:lnTo>
                    <a:pt x="256633" y="100404"/>
                  </a:lnTo>
                  <a:lnTo>
                    <a:pt x="257838" y="100404"/>
                  </a:lnTo>
                  <a:lnTo>
                    <a:pt x="258842" y="100605"/>
                  </a:lnTo>
                  <a:lnTo>
                    <a:pt x="258842" y="101007"/>
                  </a:lnTo>
                  <a:lnTo>
                    <a:pt x="258842" y="101408"/>
                  </a:lnTo>
                  <a:lnTo>
                    <a:pt x="258440" y="101208"/>
                  </a:lnTo>
                  <a:lnTo>
                    <a:pt x="257838" y="101007"/>
                  </a:lnTo>
                  <a:lnTo>
                    <a:pt x="257035" y="101208"/>
                  </a:lnTo>
                  <a:lnTo>
                    <a:pt x="256834" y="101208"/>
                  </a:lnTo>
                  <a:lnTo>
                    <a:pt x="256633" y="101408"/>
                  </a:lnTo>
                  <a:lnTo>
                    <a:pt x="256834" y="101408"/>
                  </a:lnTo>
                  <a:lnTo>
                    <a:pt x="257436" y="101609"/>
                  </a:lnTo>
                  <a:lnTo>
                    <a:pt x="257436" y="102212"/>
                  </a:lnTo>
                  <a:lnTo>
                    <a:pt x="257637" y="102613"/>
                  </a:lnTo>
                  <a:lnTo>
                    <a:pt x="258240" y="102613"/>
                  </a:lnTo>
                  <a:lnTo>
                    <a:pt x="259244" y="102212"/>
                  </a:lnTo>
                  <a:lnTo>
                    <a:pt x="259846" y="102212"/>
                  </a:lnTo>
                  <a:lnTo>
                    <a:pt x="260248" y="102413"/>
                  </a:lnTo>
                  <a:lnTo>
                    <a:pt x="260047" y="102413"/>
                  </a:lnTo>
                  <a:lnTo>
                    <a:pt x="260248" y="102613"/>
                  </a:lnTo>
                  <a:lnTo>
                    <a:pt x="260649" y="102613"/>
                  </a:lnTo>
                  <a:lnTo>
                    <a:pt x="260850" y="102413"/>
                  </a:lnTo>
                  <a:lnTo>
                    <a:pt x="260649" y="102413"/>
                  </a:lnTo>
                  <a:lnTo>
                    <a:pt x="260850" y="101609"/>
                  </a:lnTo>
                  <a:lnTo>
                    <a:pt x="260649" y="101609"/>
                  </a:lnTo>
                  <a:lnTo>
                    <a:pt x="260248" y="101208"/>
                  </a:lnTo>
                  <a:lnTo>
                    <a:pt x="259846" y="101007"/>
                  </a:lnTo>
                  <a:lnTo>
                    <a:pt x="259846" y="100605"/>
                  </a:lnTo>
                  <a:lnTo>
                    <a:pt x="260448" y="100605"/>
                  </a:lnTo>
                  <a:lnTo>
                    <a:pt x="260850" y="101007"/>
                  </a:lnTo>
                  <a:lnTo>
                    <a:pt x="261252" y="101408"/>
                  </a:lnTo>
                  <a:lnTo>
                    <a:pt x="261452" y="100806"/>
                  </a:lnTo>
                  <a:lnTo>
                    <a:pt x="261051" y="100806"/>
                  </a:lnTo>
                  <a:lnTo>
                    <a:pt x="261252" y="100605"/>
                  </a:lnTo>
                  <a:lnTo>
                    <a:pt x="261452" y="100404"/>
                  </a:lnTo>
                  <a:lnTo>
                    <a:pt x="261252" y="100204"/>
                  </a:lnTo>
                  <a:lnTo>
                    <a:pt x="260248" y="100003"/>
                  </a:lnTo>
                  <a:lnTo>
                    <a:pt x="260448" y="99802"/>
                  </a:lnTo>
                  <a:lnTo>
                    <a:pt x="260649" y="99400"/>
                  </a:lnTo>
                  <a:lnTo>
                    <a:pt x="261653" y="99200"/>
                  </a:lnTo>
                  <a:lnTo>
                    <a:pt x="262657" y="98999"/>
                  </a:lnTo>
                  <a:lnTo>
                    <a:pt x="264465" y="98999"/>
                  </a:lnTo>
                  <a:lnTo>
                    <a:pt x="264665" y="98798"/>
                  </a:lnTo>
                  <a:lnTo>
                    <a:pt x="264063" y="98396"/>
                  </a:lnTo>
                  <a:lnTo>
                    <a:pt x="262457" y="97593"/>
                  </a:lnTo>
                  <a:lnTo>
                    <a:pt x="262457" y="98196"/>
                  </a:lnTo>
                  <a:lnTo>
                    <a:pt x="262256" y="98196"/>
                  </a:lnTo>
                  <a:lnTo>
                    <a:pt x="261854" y="97794"/>
                  </a:lnTo>
                  <a:lnTo>
                    <a:pt x="261452" y="96991"/>
                  </a:lnTo>
                  <a:lnTo>
                    <a:pt x="261252" y="96991"/>
                  </a:lnTo>
                  <a:lnTo>
                    <a:pt x="261252" y="97192"/>
                  </a:lnTo>
                  <a:lnTo>
                    <a:pt x="261252" y="97392"/>
                  </a:lnTo>
                  <a:lnTo>
                    <a:pt x="261051" y="97593"/>
                  </a:lnTo>
                  <a:lnTo>
                    <a:pt x="260448" y="97392"/>
                  </a:lnTo>
                  <a:lnTo>
                    <a:pt x="259645" y="97192"/>
                  </a:lnTo>
                  <a:lnTo>
                    <a:pt x="259244" y="97192"/>
                  </a:lnTo>
                  <a:lnTo>
                    <a:pt x="258641" y="97392"/>
                  </a:lnTo>
                  <a:lnTo>
                    <a:pt x="259645" y="97593"/>
                  </a:lnTo>
                  <a:lnTo>
                    <a:pt x="260047" y="97794"/>
                  </a:lnTo>
                  <a:lnTo>
                    <a:pt x="259846" y="97995"/>
                  </a:lnTo>
                  <a:lnTo>
                    <a:pt x="257637" y="97995"/>
                  </a:lnTo>
                  <a:lnTo>
                    <a:pt x="257035" y="97593"/>
                  </a:lnTo>
                  <a:lnTo>
                    <a:pt x="258440" y="96991"/>
                  </a:lnTo>
                  <a:lnTo>
                    <a:pt x="259846" y="96187"/>
                  </a:lnTo>
                  <a:lnTo>
                    <a:pt x="260649" y="95384"/>
                  </a:lnTo>
                  <a:lnTo>
                    <a:pt x="260649" y="95317"/>
                  </a:lnTo>
                  <a:lnTo>
                    <a:pt x="260850" y="95384"/>
                  </a:lnTo>
                  <a:lnTo>
                    <a:pt x="261653" y="95786"/>
                  </a:lnTo>
                  <a:lnTo>
                    <a:pt x="263260" y="96589"/>
                  </a:lnTo>
                  <a:lnTo>
                    <a:pt x="263862" y="96991"/>
                  </a:lnTo>
                  <a:lnTo>
                    <a:pt x="264264" y="96991"/>
                  </a:lnTo>
                  <a:lnTo>
                    <a:pt x="264665" y="96790"/>
                  </a:lnTo>
                  <a:lnTo>
                    <a:pt x="264665" y="96187"/>
                  </a:lnTo>
                  <a:lnTo>
                    <a:pt x="263260" y="96388"/>
                  </a:lnTo>
                  <a:lnTo>
                    <a:pt x="263059" y="96187"/>
                  </a:lnTo>
                  <a:lnTo>
                    <a:pt x="263059" y="95987"/>
                  </a:lnTo>
                  <a:lnTo>
                    <a:pt x="263059" y="95786"/>
                  </a:lnTo>
                  <a:lnTo>
                    <a:pt x="262858" y="95585"/>
                  </a:lnTo>
                  <a:lnTo>
                    <a:pt x="262457" y="95384"/>
                  </a:lnTo>
                  <a:lnTo>
                    <a:pt x="261452" y="95384"/>
                  </a:lnTo>
                  <a:lnTo>
                    <a:pt x="262657" y="94782"/>
                  </a:lnTo>
                  <a:lnTo>
                    <a:pt x="262657" y="94581"/>
                  </a:lnTo>
                  <a:lnTo>
                    <a:pt x="261051" y="94581"/>
                  </a:lnTo>
                  <a:lnTo>
                    <a:pt x="260649" y="93979"/>
                  </a:lnTo>
                  <a:lnTo>
                    <a:pt x="260448" y="93376"/>
                  </a:lnTo>
                  <a:lnTo>
                    <a:pt x="260448" y="93175"/>
                  </a:lnTo>
                  <a:lnTo>
                    <a:pt x="260649" y="93175"/>
                  </a:lnTo>
                  <a:lnTo>
                    <a:pt x="262055" y="93979"/>
                  </a:lnTo>
                  <a:lnTo>
                    <a:pt x="262055" y="93979"/>
                  </a:lnTo>
                  <a:lnTo>
                    <a:pt x="261854" y="93778"/>
                  </a:lnTo>
                  <a:lnTo>
                    <a:pt x="262657" y="93778"/>
                  </a:lnTo>
                  <a:lnTo>
                    <a:pt x="263059" y="93979"/>
                  </a:lnTo>
                  <a:lnTo>
                    <a:pt x="262858" y="94179"/>
                  </a:lnTo>
                  <a:lnTo>
                    <a:pt x="263461" y="94380"/>
                  </a:lnTo>
                  <a:lnTo>
                    <a:pt x="263862" y="94380"/>
                  </a:lnTo>
                  <a:lnTo>
                    <a:pt x="263862" y="94179"/>
                  </a:lnTo>
                  <a:lnTo>
                    <a:pt x="263661" y="93778"/>
                  </a:lnTo>
                  <a:lnTo>
                    <a:pt x="263661" y="93577"/>
                  </a:lnTo>
                  <a:lnTo>
                    <a:pt x="263862" y="93175"/>
                  </a:lnTo>
                  <a:lnTo>
                    <a:pt x="264063" y="92975"/>
                  </a:lnTo>
                  <a:lnTo>
                    <a:pt x="264866" y="92975"/>
                  </a:lnTo>
                  <a:lnTo>
                    <a:pt x="264665" y="92774"/>
                  </a:lnTo>
                  <a:lnTo>
                    <a:pt x="264866" y="92573"/>
                  </a:lnTo>
                  <a:lnTo>
                    <a:pt x="265268" y="92171"/>
                  </a:lnTo>
                  <a:lnTo>
                    <a:pt x="265469" y="92372"/>
                  </a:lnTo>
                  <a:lnTo>
                    <a:pt x="265669" y="91971"/>
                  </a:lnTo>
                  <a:lnTo>
                    <a:pt x="265870" y="91770"/>
                  </a:lnTo>
                  <a:lnTo>
                    <a:pt x="266272" y="91569"/>
                  </a:lnTo>
                  <a:lnTo>
                    <a:pt x="266473" y="91368"/>
                  </a:lnTo>
                  <a:lnTo>
                    <a:pt x="266071" y="90967"/>
                  </a:lnTo>
                  <a:lnTo>
                    <a:pt x="265870" y="90766"/>
                  </a:lnTo>
                  <a:lnTo>
                    <a:pt x="267477" y="90766"/>
                  </a:lnTo>
                  <a:lnTo>
                    <a:pt x="267075" y="90565"/>
                  </a:lnTo>
                  <a:lnTo>
                    <a:pt x="268280" y="90565"/>
                  </a:lnTo>
                  <a:lnTo>
                    <a:pt x="268280" y="90163"/>
                  </a:lnTo>
                  <a:lnTo>
                    <a:pt x="267878" y="89962"/>
                  </a:lnTo>
                  <a:lnTo>
                    <a:pt x="267678" y="89962"/>
                  </a:lnTo>
                  <a:lnTo>
                    <a:pt x="267678" y="90364"/>
                  </a:lnTo>
                  <a:lnTo>
                    <a:pt x="267477" y="90364"/>
                  </a:lnTo>
                  <a:lnTo>
                    <a:pt x="267678" y="89962"/>
                  </a:lnTo>
                  <a:lnTo>
                    <a:pt x="266673" y="89962"/>
                  </a:lnTo>
                  <a:lnTo>
                    <a:pt x="266071" y="90163"/>
                  </a:lnTo>
                  <a:lnTo>
                    <a:pt x="265469" y="89962"/>
                  </a:lnTo>
                  <a:lnTo>
                    <a:pt x="265268" y="89762"/>
                  </a:lnTo>
                  <a:lnTo>
                    <a:pt x="265268" y="89159"/>
                  </a:lnTo>
                  <a:lnTo>
                    <a:pt x="265669" y="89360"/>
                  </a:lnTo>
                  <a:lnTo>
                    <a:pt x="265870" y="89360"/>
                  </a:lnTo>
                  <a:lnTo>
                    <a:pt x="266272" y="88958"/>
                  </a:lnTo>
                  <a:lnTo>
                    <a:pt x="266473" y="88557"/>
                  </a:lnTo>
                  <a:lnTo>
                    <a:pt x="266673" y="88758"/>
                  </a:lnTo>
                  <a:lnTo>
                    <a:pt x="267075" y="88758"/>
                  </a:lnTo>
                  <a:lnTo>
                    <a:pt x="266874" y="88557"/>
                  </a:lnTo>
                  <a:lnTo>
                    <a:pt x="266272" y="88155"/>
                  </a:lnTo>
                  <a:lnTo>
                    <a:pt x="265870" y="87954"/>
                  </a:lnTo>
                  <a:lnTo>
                    <a:pt x="265870" y="87553"/>
                  </a:lnTo>
                  <a:lnTo>
                    <a:pt x="265870" y="87352"/>
                  </a:lnTo>
                  <a:lnTo>
                    <a:pt x="266473" y="87352"/>
                  </a:lnTo>
                  <a:lnTo>
                    <a:pt x="266272" y="86950"/>
                  </a:lnTo>
                  <a:lnTo>
                    <a:pt x="266272" y="86750"/>
                  </a:lnTo>
                  <a:lnTo>
                    <a:pt x="265870" y="86950"/>
                  </a:lnTo>
                  <a:lnTo>
                    <a:pt x="265469" y="87352"/>
                  </a:lnTo>
                  <a:lnTo>
                    <a:pt x="265268" y="87352"/>
                  </a:lnTo>
                  <a:lnTo>
                    <a:pt x="265067" y="87151"/>
                  </a:lnTo>
                  <a:lnTo>
                    <a:pt x="265469" y="86750"/>
                  </a:lnTo>
                  <a:lnTo>
                    <a:pt x="265067" y="86750"/>
                  </a:lnTo>
                  <a:lnTo>
                    <a:pt x="264264" y="86950"/>
                  </a:lnTo>
                  <a:lnTo>
                    <a:pt x="264063" y="87151"/>
                  </a:lnTo>
                  <a:lnTo>
                    <a:pt x="264063" y="87553"/>
                  </a:lnTo>
                  <a:lnTo>
                    <a:pt x="264063" y="87754"/>
                  </a:lnTo>
                  <a:lnTo>
                    <a:pt x="263260" y="88155"/>
                  </a:lnTo>
                  <a:lnTo>
                    <a:pt x="262256" y="88155"/>
                  </a:lnTo>
                  <a:lnTo>
                    <a:pt x="261854" y="88356"/>
                  </a:lnTo>
                  <a:lnTo>
                    <a:pt x="261452" y="88758"/>
                  </a:lnTo>
                  <a:lnTo>
                    <a:pt x="260850" y="88356"/>
                  </a:lnTo>
                  <a:lnTo>
                    <a:pt x="261051" y="88155"/>
                  </a:lnTo>
                  <a:lnTo>
                    <a:pt x="261452" y="88155"/>
                  </a:lnTo>
                  <a:lnTo>
                    <a:pt x="261653" y="87954"/>
                  </a:lnTo>
                  <a:lnTo>
                    <a:pt x="261653" y="87754"/>
                  </a:lnTo>
                  <a:lnTo>
                    <a:pt x="261252" y="87553"/>
                  </a:lnTo>
                  <a:lnTo>
                    <a:pt x="261653" y="87553"/>
                  </a:lnTo>
                  <a:lnTo>
                    <a:pt x="261653" y="87352"/>
                  </a:lnTo>
                  <a:lnTo>
                    <a:pt x="261452" y="87151"/>
                  </a:lnTo>
                  <a:lnTo>
                    <a:pt x="261653" y="86950"/>
                  </a:lnTo>
                  <a:lnTo>
                    <a:pt x="262055" y="87151"/>
                  </a:lnTo>
                  <a:lnTo>
                    <a:pt x="262457" y="87151"/>
                  </a:lnTo>
                  <a:lnTo>
                    <a:pt x="262657" y="86750"/>
                  </a:lnTo>
                  <a:lnTo>
                    <a:pt x="260448" y="86549"/>
                  </a:lnTo>
                  <a:lnTo>
                    <a:pt x="261854" y="86348"/>
                  </a:lnTo>
                  <a:lnTo>
                    <a:pt x="263059" y="86147"/>
                  </a:lnTo>
                  <a:lnTo>
                    <a:pt x="264264" y="85946"/>
                  </a:lnTo>
                  <a:lnTo>
                    <a:pt x="264465" y="85746"/>
                  </a:lnTo>
                  <a:lnTo>
                    <a:pt x="264665" y="85545"/>
                  </a:lnTo>
                  <a:lnTo>
                    <a:pt x="264665" y="85143"/>
                  </a:lnTo>
                  <a:lnTo>
                    <a:pt x="264264" y="84741"/>
                  </a:lnTo>
                  <a:lnTo>
                    <a:pt x="264465" y="84541"/>
                  </a:lnTo>
                  <a:lnTo>
                    <a:pt x="265067" y="84541"/>
                  </a:lnTo>
                  <a:lnTo>
                    <a:pt x="265268" y="84942"/>
                  </a:lnTo>
                  <a:lnTo>
                    <a:pt x="265469" y="84942"/>
                  </a:lnTo>
                  <a:lnTo>
                    <a:pt x="265268" y="84541"/>
                  </a:lnTo>
                  <a:lnTo>
                    <a:pt x="265469" y="84541"/>
                  </a:lnTo>
                  <a:lnTo>
                    <a:pt x="265469" y="84942"/>
                  </a:lnTo>
                  <a:lnTo>
                    <a:pt x="265870" y="84942"/>
                  </a:lnTo>
                  <a:lnTo>
                    <a:pt x="265870" y="84741"/>
                  </a:lnTo>
                  <a:lnTo>
                    <a:pt x="265870" y="84340"/>
                  </a:lnTo>
                  <a:lnTo>
                    <a:pt x="265669" y="84139"/>
                  </a:lnTo>
                  <a:lnTo>
                    <a:pt x="265268" y="83737"/>
                  </a:lnTo>
                  <a:lnTo>
                    <a:pt x="266473" y="83737"/>
                  </a:lnTo>
                  <a:lnTo>
                    <a:pt x="266673" y="83537"/>
                  </a:lnTo>
                  <a:lnTo>
                    <a:pt x="266673" y="83336"/>
                  </a:lnTo>
                  <a:lnTo>
                    <a:pt x="266272" y="83135"/>
                  </a:lnTo>
                  <a:lnTo>
                    <a:pt x="265268" y="82533"/>
                  </a:lnTo>
                  <a:lnTo>
                    <a:pt x="266071" y="82533"/>
                  </a:lnTo>
                  <a:lnTo>
                    <a:pt x="266673" y="82733"/>
                  </a:lnTo>
                  <a:lnTo>
                    <a:pt x="267075" y="82934"/>
                  </a:lnTo>
                  <a:lnTo>
                    <a:pt x="267477" y="82934"/>
                  </a:lnTo>
                  <a:lnTo>
                    <a:pt x="267878" y="82733"/>
                  </a:lnTo>
                  <a:lnTo>
                    <a:pt x="267276" y="82533"/>
                  </a:lnTo>
                  <a:lnTo>
                    <a:pt x="267075" y="82533"/>
                  </a:lnTo>
                  <a:lnTo>
                    <a:pt x="267276" y="82332"/>
                  </a:lnTo>
                  <a:lnTo>
                    <a:pt x="268079" y="81729"/>
                  </a:lnTo>
                  <a:lnTo>
                    <a:pt x="267075" y="81930"/>
                  </a:lnTo>
                  <a:lnTo>
                    <a:pt x="266673" y="81930"/>
                  </a:lnTo>
                  <a:lnTo>
                    <a:pt x="266473" y="81529"/>
                  </a:lnTo>
                  <a:lnTo>
                    <a:pt x="266673" y="80525"/>
                  </a:lnTo>
                  <a:lnTo>
                    <a:pt x="265268" y="80123"/>
                  </a:lnTo>
                  <a:lnTo>
                    <a:pt x="265067" y="79922"/>
                  </a:lnTo>
                  <a:lnTo>
                    <a:pt x="265067" y="79721"/>
                  </a:lnTo>
                  <a:lnTo>
                    <a:pt x="265268" y="79721"/>
                  </a:lnTo>
                  <a:lnTo>
                    <a:pt x="265469" y="79521"/>
                  </a:lnTo>
                  <a:lnTo>
                    <a:pt x="265669" y="79320"/>
                  </a:lnTo>
                  <a:lnTo>
                    <a:pt x="265067" y="79320"/>
                  </a:lnTo>
                  <a:lnTo>
                    <a:pt x="264665" y="78918"/>
                  </a:lnTo>
                  <a:lnTo>
                    <a:pt x="264465" y="78516"/>
                  </a:lnTo>
                  <a:lnTo>
                    <a:pt x="264063" y="78316"/>
                  </a:lnTo>
                  <a:lnTo>
                    <a:pt x="263661" y="78516"/>
                  </a:lnTo>
                  <a:lnTo>
                    <a:pt x="263862" y="77713"/>
                  </a:lnTo>
                  <a:lnTo>
                    <a:pt x="264063" y="77512"/>
                  </a:lnTo>
                  <a:lnTo>
                    <a:pt x="264264" y="77312"/>
                  </a:lnTo>
                  <a:lnTo>
                    <a:pt x="264665" y="77312"/>
                  </a:lnTo>
                  <a:lnTo>
                    <a:pt x="265469" y="77713"/>
                  </a:lnTo>
                  <a:lnTo>
                    <a:pt x="266473" y="78516"/>
                  </a:lnTo>
                  <a:lnTo>
                    <a:pt x="267477" y="79119"/>
                  </a:lnTo>
                  <a:lnTo>
                    <a:pt x="268280" y="79721"/>
                  </a:lnTo>
                  <a:lnTo>
                    <a:pt x="268682" y="79721"/>
                  </a:lnTo>
                  <a:lnTo>
                    <a:pt x="269083" y="79521"/>
                  </a:lnTo>
                  <a:lnTo>
                    <a:pt x="269284" y="79320"/>
                  </a:lnTo>
                  <a:lnTo>
                    <a:pt x="269284" y="78717"/>
                  </a:lnTo>
                  <a:lnTo>
                    <a:pt x="270087" y="79320"/>
                  </a:lnTo>
                  <a:lnTo>
                    <a:pt x="271091" y="79721"/>
                  </a:lnTo>
                  <a:lnTo>
                    <a:pt x="272497" y="79922"/>
                  </a:lnTo>
                  <a:lnTo>
                    <a:pt x="273903" y="80123"/>
                  </a:lnTo>
                  <a:lnTo>
                    <a:pt x="275308" y="80123"/>
                  </a:lnTo>
                  <a:lnTo>
                    <a:pt x="276312" y="79922"/>
                  </a:lnTo>
                  <a:lnTo>
                    <a:pt x="276915" y="79721"/>
                  </a:lnTo>
                  <a:lnTo>
                    <a:pt x="276915" y="79521"/>
                  </a:lnTo>
                  <a:lnTo>
                    <a:pt x="278320" y="78316"/>
                  </a:lnTo>
                  <a:lnTo>
                    <a:pt x="279324" y="77512"/>
                  </a:lnTo>
                  <a:lnTo>
                    <a:pt x="279525" y="77312"/>
                  </a:lnTo>
                  <a:lnTo>
                    <a:pt x="279324" y="77111"/>
                  </a:lnTo>
                  <a:lnTo>
                    <a:pt x="277718" y="77111"/>
                  </a:lnTo>
                  <a:lnTo>
                    <a:pt x="277718" y="76709"/>
                  </a:lnTo>
                  <a:lnTo>
                    <a:pt x="277517" y="76508"/>
                  </a:lnTo>
                  <a:lnTo>
                    <a:pt x="276915" y="76709"/>
                  </a:lnTo>
                  <a:lnTo>
                    <a:pt x="276714" y="76709"/>
                  </a:lnTo>
                  <a:lnTo>
                    <a:pt x="276513" y="76508"/>
                  </a:lnTo>
                  <a:lnTo>
                    <a:pt x="276714" y="75906"/>
                  </a:lnTo>
                  <a:lnTo>
                    <a:pt x="277115" y="75103"/>
                  </a:lnTo>
                  <a:lnTo>
                    <a:pt x="277115" y="75504"/>
                  </a:lnTo>
                  <a:lnTo>
                    <a:pt x="277316" y="75906"/>
                  </a:lnTo>
                  <a:lnTo>
                    <a:pt x="278320" y="75906"/>
                  </a:lnTo>
                  <a:lnTo>
                    <a:pt x="279324" y="75504"/>
                  </a:lnTo>
                  <a:lnTo>
                    <a:pt x="279726" y="75103"/>
                  </a:lnTo>
                  <a:lnTo>
                    <a:pt x="279927" y="74701"/>
                  </a:lnTo>
                  <a:lnTo>
                    <a:pt x="279324" y="74701"/>
                  </a:lnTo>
                  <a:lnTo>
                    <a:pt x="279124" y="74500"/>
                  </a:lnTo>
                  <a:lnTo>
                    <a:pt x="279124" y="74099"/>
                  </a:lnTo>
                  <a:lnTo>
                    <a:pt x="279324" y="73295"/>
                  </a:lnTo>
                  <a:lnTo>
                    <a:pt x="279726" y="72693"/>
                  </a:lnTo>
                  <a:lnTo>
                    <a:pt x="279124" y="72693"/>
                  </a:lnTo>
                  <a:lnTo>
                    <a:pt x="278521" y="72091"/>
                  </a:lnTo>
                  <a:lnTo>
                    <a:pt x="278320" y="71488"/>
                  </a:lnTo>
                  <a:lnTo>
                    <a:pt x="278320" y="70886"/>
                  </a:lnTo>
                  <a:lnTo>
                    <a:pt x="278521" y="70283"/>
                  </a:lnTo>
                  <a:lnTo>
                    <a:pt x="278722" y="70283"/>
                  </a:lnTo>
                  <a:lnTo>
                    <a:pt x="278923" y="70685"/>
                  </a:lnTo>
                  <a:lnTo>
                    <a:pt x="279324" y="71890"/>
                  </a:lnTo>
                  <a:lnTo>
                    <a:pt x="280128" y="70484"/>
                  </a:lnTo>
                  <a:lnTo>
                    <a:pt x="280931" y="68878"/>
                  </a:lnTo>
                  <a:lnTo>
                    <a:pt x="282337" y="65464"/>
                  </a:lnTo>
                  <a:lnTo>
                    <a:pt x="282738" y="63858"/>
                  </a:lnTo>
                  <a:lnTo>
                    <a:pt x="282939" y="62653"/>
                  </a:lnTo>
                  <a:lnTo>
                    <a:pt x="282939" y="62251"/>
                  </a:lnTo>
                  <a:lnTo>
                    <a:pt x="282939" y="61849"/>
                  </a:lnTo>
                  <a:lnTo>
                    <a:pt x="282337" y="61849"/>
                  </a:lnTo>
                  <a:lnTo>
                    <a:pt x="281935" y="61448"/>
                  </a:lnTo>
                  <a:lnTo>
                    <a:pt x="281734" y="61046"/>
                  </a:lnTo>
                  <a:lnTo>
                    <a:pt x="281935" y="60845"/>
                  </a:lnTo>
                  <a:lnTo>
                    <a:pt x="282337" y="60645"/>
                  </a:lnTo>
                  <a:lnTo>
                    <a:pt x="282738" y="60444"/>
                  </a:lnTo>
                  <a:lnTo>
                    <a:pt x="282939" y="60645"/>
                  </a:lnTo>
                  <a:lnTo>
                    <a:pt x="283341" y="61046"/>
                  </a:lnTo>
                  <a:lnTo>
                    <a:pt x="283541" y="61649"/>
                  </a:lnTo>
                  <a:lnTo>
                    <a:pt x="283541" y="61247"/>
                  </a:lnTo>
                  <a:lnTo>
                    <a:pt x="283742" y="61046"/>
                  </a:lnTo>
                  <a:lnTo>
                    <a:pt x="284345" y="60444"/>
                  </a:lnTo>
                  <a:lnTo>
                    <a:pt x="284545" y="60042"/>
                  </a:lnTo>
                  <a:lnTo>
                    <a:pt x="284545" y="59841"/>
                  </a:lnTo>
                  <a:lnTo>
                    <a:pt x="284144" y="59841"/>
                  </a:lnTo>
                  <a:lnTo>
                    <a:pt x="284545" y="58837"/>
                  </a:lnTo>
                  <a:lnTo>
                    <a:pt x="284545" y="58034"/>
                  </a:lnTo>
                  <a:lnTo>
                    <a:pt x="284545" y="57833"/>
                  </a:lnTo>
                  <a:lnTo>
                    <a:pt x="284345" y="57833"/>
                  </a:lnTo>
                  <a:lnTo>
                    <a:pt x="283341" y="58034"/>
                  </a:lnTo>
                  <a:lnTo>
                    <a:pt x="283140" y="58034"/>
                  </a:lnTo>
                  <a:lnTo>
                    <a:pt x="283140" y="57633"/>
                  </a:lnTo>
                  <a:lnTo>
                    <a:pt x="283140" y="56829"/>
                  </a:lnTo>
                  <a:lnTo>
                    <a:pt x="283140" y="56628"/>
                  </a:lnTo>
                  <a:lnTo>
                    <a:pt x="282939" y="56628"/>
                  </a:lnTo>
                  <a:lnTo>
                    <a:pt x="282136" y="57633"/>
                  </a:lnTo>
                  <a:lnTo>
                    <a:pt x="282136" y="56829"/>
                  </a:lnTo>
                  <a:lnTo>
                    <a:pt x="282136" y="56428"/>
                  </a:lnTo>
                  <a:lnTo>
                    <a:pt x="281332" y="57231"/>
                  </a:lnTo>
                  <a:lnTo>
                    <a:pt x="281332" y="56227"/>
                  </a:lnTo>
                  <a:lnTo>
                    <a:pt x="281132" y="55825"/>
                  </a:lnTo>
                  <a:lnTo>
                    <a:pt x="280931" y="56026"/>
                  </a:lnTo>
                  <a:lnTo>
                    <a:pt x="280328" y="57030"/>
                  </a:lnTo>
                  <a:lnTo>
                    <a:pt x="280529" y="56026"/>
                  </a:lnTo>
                  <a:lnTo>
                    <a:pt x="280529" y="55624"/>
                  </a:lnTo>
                  <a:lnTo>
                    <a:pt x="280328" y="55624"/>
                  </a:lnTo>
                  <a:lnTo>
                    <a:pt x="280128" y="55825"/>
                  </a:lnTo>
                  <a:lnTo>
                    <a:pt x="279726" y="56026"/>
                  </a:lnTo>
                  <a:lnTo>
                    <a:pt x="279525" y="56026"/>
                  </a:lnTo>
                  <a:lnTo>
                    <a:pt x="279124" y="55624"/>
                  </a:lnTo>
                  <a:lnTo>
                    <a:pt x="279124" y="54821"/>
                  </a:lnTo>
                  <a:lnTo>
                    <a:pt x="278120" y="55624"/>
                  </a:lnTo>
                  <a:lnTo>
                    <a:pt x="277919" y="55624"/>
                  </a:lnTo>
                  <a:lnTo>
                    <a:pt x="278320" y="55022"/>
                  </a:lnTo>
                  <a:lnTo>
                    <a:pt x="278521" y="54821"/>
                  </a:lnTo>
                  <a:lnTo>
                    <a:pt x="278521" y="54420"/>
                  </a:lnTo>
                  <a:lnTo>
                    <a:pt x="277718" y="54420"/>
                  </a:lnTo>
                  <a:lnTo>
                    <a:pt x="277517" y="54620"/>
                  </a:lnTo>
                  <a:lnTo>
                    <a:pt x="277316" y="55022"/>
                  </a:lnTo>
                  <a:lnTo>
                    <a:pt x="277517" y="55424"/>
                  </a:lnTo>
                  <a:lnTo>
                    <a:pt x="276513" y="54620"/>
                  </a:lnTo>
                  <a:lnTo>
                    <a:pt x="275911" y="54620"/>
                  </a:lnTo>
                  <a:lnTo>
                    <a:pt x="275509" y="55022"/>
                  </a:lnTo>
                  <a:lnTo>
                    <a:pt x="275308" y="55624"/>
                  </a:lnTo>
                  <a:lnTo>
                    <a:pt x="275308" y="56428"/>
                  </a:lnTo>
                  <a:lnTo>
                    <a:pt x="275107" y="57030"/>
                  </a:lnTo>
                  <a:lnTo>
                    <a:pt x="274907" y="57030"/>
                  </a:lnTo>
                  <a:lnTo>
                    <a:pt x="274706" y="57231"/>
                  </a:lnTo>
                  <a:lnTo>
                    <a:pt x="274103" y="56829"/>
                  </a:lnTo>
                  <a:lnTo>
                    <a:pt x="274706" y="56628"/>
                  </a:lnTo>
                  <a:lnTo>
                    <a:pt x="274907" y="56227"/>
                  </a:lnTo>
                  <a:lnTo>
                    <a:pt x="274907" y="55424"/>
                  </a:lnTo>
                  <a:lnTo>
                    <a:pt x="274505" y="54821"/>
                  </a:lnTo>
                  <a:lnTo>
                    <a:pt x="273702" y="53416"/>
                  </a:lnTo>
                  <a:lnTo>
                    <a:pt x="273702" y="52813"/>
                  </a:lnTo>
                  <a:lnTo>
                    <a:pt x="273702" y="52412"/>
                  </a:lnTo>
                  <a:lnTo>
                    <a:pt x="273099" y="53215"/>
                  </a:lnTo>
                  <a:lnTo>
                    <a:pt x="272698" y="53616"/>
                  </a:lnTo>
                  <a:lnTo>
                    <a:pt x="272497" y="53616"/>
                  </a:lnTo>
                  <a:lnTo>
                    <a:pt x="272497" y="53416"/>
                  </a:lnTo>
                  <a:lnTo>
                    <a:pt x="272698" y="52412"/>
                  </a:lnTo>
                  <a:lnTo>
                    <a:pt x="271894" y="52412"/>
                  </a:lnTo>
                  <a:lnTo>
                    <a:pt x="271493" y="52813"/>
                  </a:lnTo>
                  <a:lnTo>
                    <a:pt x="271493" y="53014"/>
                  </a:lnTo>
                  <a:lnTo>
                    <a:pt x="271493" y="53616"/>
                  </a:lnTo>
                  <a:lnTo>
                    <a:pt x="271694" y="54821"/>
                  </a:lnTo>
                  <a:lnTo>
                    <a:pt x="271493" y="55424"/>
                  </a:lnTo>
                  <a:lnTo>
                    <a:pt x="271292" y="56227"/>
                  </a:lnTo>
                  <a:lnTo>
                    <a:pt x="271091" y="54620"/>
                  </a:lnTo>
                  <a:lnTo>
                    <a:pt x="270690" y="53416"/>
                  </a:lnTo>
                  <a:lnTo>
                    <a:pt x="270690" y="53014"/>
                  </a:lnTo>
                  <a:lnTo>
                    <a:pt x="270489" y="53014"/>
                  </a:lnTo>
                  <a:lnTo>
                    <a:pt x="270288" y="53616"/>
                  </a:lnTo>
                  <a:lnTo>
                    <a:pt x="270087" y="54620"/>
                  </a:lnTo>
                  <a:lnTo>
                    <a:pt x="269686" y="54219"/>
                  </a:lnTo>
                  <a:lnTo>
                    <a:pt x="269284" y="53817"/>
                  </a:lnTo>
                  <a:lnTo>
                    <a:pt x="267878" y="53616"/>
                  </a:lnTo>
                  <a:lnTo>
                    <a:pt x="266473" y="53616"/>
                  </a:lnTo>
                  <a:lnTo>
                    <a:pt x="265067" y="53215"/>
                  </a:lnTo>
                  <a:lnTo>
                    <a:pt x="265469" y="52612"/>
                  </a:lnTo>
                  <a:lnTo>
                    <a:pt x="265669" y="52010"/>
                  </a:lnTo>
                  <a:lnTo>
                    <a:pt x="265669" y="51809"/>
                  </a:lnTo>
                  <a:lnTo>
                    <a:pt x="265469" y="51608"/>
                  </a:lnTo>
                  <a:lnTo>
                    <a:pt x="265268" y="51608"/>
                  </a:lnTo>
                  <a:lnTo>
                    <a:pt x="265067" y="52010"/>
                  </a:lnTo>
                  <a:lnTo>
                    <a:pt x="264866" y="52412"/>
                  </a:lnTo>
                  <a:lnTo>
                    <a:pt x="264866" y="53215"/>
                  </a:lnTo>
                  <a:lnTo>
                    <a:pt x="264465" y="53014"/>
                  </a:lnTo>
                  <a:lnTo>
                    <a:pt x="264264" y="52612"/>
                  </a:lnTo>
                  <a:lnTo>
                    <a:pt x="264264" y="52412"/>
                  </a:lnTo>
                  <a:lnTo>
                    <a:pt x="264264" y="52010"/>
                  </a:lnTo>
                  <a:lnTo>
                    <a:pt x="264665" y="51006"/>
                  </a:lnTo>
                  <a:lnTo>
                    <a:pt x="265067" y="50203"/>
                  </a:lnTo>
                  <a:lnTo>
                    <a:pt x="265268" y="49399"/>
                  </a:lnTo>
                  <a:lnTo>
                    <a:pt x="265469" y="48998"/>
                  </a:lnTo>
                  <a:lnTo>
                    <a:pt x="265268" y="48797"/>
                  </a:lnTo>
                  <a:lnTo>
                    <a:pt x="265067" y="48797"/>
                  </a:lnTo>
                  <a:lnTo>
                    <a:pt x="263862" y="48998"/>
                  </a:lnTo>
                  <a:lnTo>
                    <a:pt x="263862" y="48998"/>
                  </a:lnTo>
                  <a:lnTo>
                    <a:pt x="264665" y="48797"/>
                  </a:lnTo>
                  <a:lnTo>
                    <a:pt x="265067" y="48195"/>
                  </a:lnTo>
                  <a:lnTo>
                    <a:pt x="265268" y="47793"/>
                  </a:lnTo>
                  <a:lnTo>
                    <a:pt x="265469" y="47391"/>
                  </a:lnTo>
                  <a:lnTo>
                    <a:pt x="265469" y="46990"/>
                  </a:lnTo>
                  <a:lnTo>
                    <a:pt x="265067" y="46789"/>
                  </a:lnTo>
                  <a:lnTo>
                    <a:pt x="264866" y="46990"/>
                  </a:lnTo>
                  <a:lnTo>
                    <a:pt x="264264" y="47391"/>
                  </a:lnTo>
                  <a:lnTo>
                    <a:pt x="262256" y="45383"/>
                  </a:lnTo>
                  <a:lnTo>
                    <a:pt x="261653" y="44781"/>
                  </a:lnTo>
                  <a:lnTo>
                    <a:pt x="261452" y="44379"/>
                  </a:lnTo>
                  <a:lnTo>
                    <a:pt x="261653" y="44178"/>
                  </a:lnTo>
                  <a:lnTo>
                    <a:pt x="261854" y="43978"/>
                  </a:lnTo>
                  <a:lnTo>
                    <a:pt x="262657" y="43978"/>
                  </a:lnTo>
                  <a:lnTo>
                    <a:pt x="263661" y="44379"/>
                  </a:lnTo>
                  <a:lnTo>
                    <a:pt x="264665" y="44781"/>
                  </a:lnTo>
                  <a:lnTo>
                    <a:pt x="265067" y="45182"/>
                  </a:lnTo>
                  <a:lnTo>
                    <a:pt x="264866" y="45182"/>
                  </a:lnTo>
                  <a:lnTo>
                    <a:pt x="264465" y="45383"/>
                  </a:lnTo>
                  <a:lnTo>
                    <a:pt x="265067" y="45584"/>
                  </a:lnTo>
                  <a:lnTo>
                    <a:pt x="266071" y="45584"/>
                  </a:lnTo>
                  <a:lnTo>
                    <a:pt x="265669" y="45383"/>
                  </a:lnTo>
                  <a:lnTo>
                    <a:pt x="265870" y="45182"/>
                  </a:lnTo>
                  <a:lnTo>
                    <a:pt x="266473" y="44982"/>
                  </a:lnTo>
                  <a:lnTo>
                    <a:pt x="267678" y="44982"/>
                  </a:lnTo>
                  <a:lnTo>
                    <a:pt x="268481" y="45182"/>
                  </a:lnTo>
                  <a:lnTo>
                    <a:pt x="267477" y="45182"/>
                  </a:lnTo>
                  <a:lnTo>
                    <a:pt x="268079" y="45584"/>
                  </a:lnTo>
                  <a:lnTo>
                    <a:pt x="268481" y="45584"/>
                  </a:lnTo>
                  <a:lnTo>
                    <a:pt x="268882" y="45182"/>
                  </a:lnTo>
                  <a:lnTo>
                    <a:pt x="269083" y="44781"/>
                  </a:lnTo>
                  <a:lnTo>
                    <a:pt x="269284" y="44379"/>
                  </a:lnTo>
                  <a:lnTo>
                    <a:pt x="269083" y="43978"/>
                  </a:lnTo>
                  <a:lnTo>
                    <a:pt x="268481" y="43576"/>
                  </a:lnTo>
                  <a:lnTo>
                    <a:pt x="267878" y="43375"/>
                  </a:lnTo>
                  <a:lnTo>
                    <a:pt x="269284" y="43174"/>
                  </a:lnTo>
                  <a:lnTo>
                    <a:pt x="269686" y="42974"/>
                  </a:lnTo>
                  <a:lnTo>
                    <a:pt x="269686" y="42773"/>
                  </a:lnTo>
                  <a:lnTo>
                    <a:pt x="269485" y="42572"/>
                  </a:lnTo>
                  <a:lnTo>
                    <a:pt x="269284" y="42773"/>
                  </a:lnTo>
                  <a:lnTo>
                    <a:pt x="268079" y="42773"/>
                  </a:lnTo>
                  <a:lnTo>
                    <a:pt x="268079" y="42572"/>
                  </a:lnTo>
                  <a:lnTo>
                    <a:pt x="268079" y="42170"/>
                  </a:lnTo>
                  <a:lnTo>
                    <a:pt x="268682" y="41769"/>
                  </a:lnTo>
                  <a:lnTo>
                    <a:pt x="268481" y="41769"/>
                  </a:lnTo>
                  <a:lnTo>
                    <a:pt x="268280" y="40966"/>
                  </a:lnTo>
                  <a:lnTo>
                    <a:pt x="268079" y="40564"/>
                  </a:lnTo>
                  <a:lnTo>
                    <a:pt x="267678" y="40363"/>
                  </a:lnTo>
                  <a:lnTo>
                    <a:pt x="267477" y="40363"/>
                  </a:lnTo>
                  <a:lnTo>
                    <a:pt x="266874" y="41166"/>
                  </a:lnTo>
                  <a:lnTo>
                    <a:pt x="266740" y="41367"/>
                  </a:lnTo>
                  <a:lnTo>
                    <a:pt x="266874" y="41367"/>
                  </a:lnTo>
                  <a:lnTo>
                    <a:pt x="266874" y="41568"/>
                  </a:lnTo>
                  <a:lnTo>
                    <a:pt x="266714" y="41407"/>
                  </a:lnTo>
                  <a:lnTo>
                    <a:pt x="266071" y="42371"/>
                  </a:lnTo>
                  <a:lnTo>
                    <a:pt x="265067" y="41568"/>
                  </a:lnTo>
                  <a:lnTo>
                    <a:pt x="264465" y="40966"/>
                  </a:lnTo>
                  <a:lnTo>
                    <a:pt x="264465" y="40363"/>
                  </a:lnTo>
                  <a:lnTo>
                    <a:pt x="264665" y="40162"/>
                  </a:lnTo>
                  <a:lnTo>
                    <a:pt x="264866" y="39761"/>
                  </a:lnTo>
                  <a:lnTo>
                    <a:pt x="265067" y="39560"/>
                  </a:lnTo>
                  <a:lnTo>
                    <a:pt x="264665" y="39560"/>
                  </a:lnTo>
                  <a:lnTo>
                    <a:pt x="263862" y="39359"/>
                  </a:lnTo>
                  <a:lnTo>
                    <a:pt x="263862" y="39761"/>
                  </a:lnTo>
                  <a:lnTo>
                    <a:pt x="263461" y="39560"/>
                  </a:lnTo>
                  <a:lnTo>
                    <a:pt x="263862" y="39359"/>
                  </a:lnTo>
                  <a:lnTo>
                    <a:pt x="264063" y="38957"/>
                  </a:lnTo>
                  <a:lnTo>
                    <a:pt x="264264" y="38757"/>
                  </a:lnTo>
                  <a:lnTo>
                    <a:pt x="262457" y="38757"/>
                  </a:lnTo>
                  <a:lnTo>
                    <a:pt x="262256" y="38355"/>
                  </a:lnTo>
                  <a:lnTo>
                    <a:pt x="263059" y="38355"/>
                  </a:lnTo>
                  <a:lnTo>
                    <a:pt x="263661" y="38154"/>
                  </a:lnTo>
                  <a:lnTo>
                    <a:pt x="263862" y="37953"/>
                  </a:lnTo>
                  <a:lnTo>
                    <a:pt x="263862" y="37552"/>
                  </a:lnTo>
                  <a:lnTo>
                    <a:pt x="264063" y="36949"/>
                  </a:lnTo>
                  <a:lnTo>
                    <a:pt x="264264" y="36749"/>
                  </a:lnTo>
                  <a:lnTo>
                    <a:pt x="264465" y="36949"/>
                  </a:lnTo>
                  <a:lnTo>
                    <a:pt x="264665" y="36749"/>
                  </a:lnTo>
                  <a:lnTo>
                    <a:pt x="264665" y="36548"/>
                  </a:lnTo>
                  <a:lnTo>
                    <a:pt x="264264" y="36548"/>
                  </a:lnTo>
                  <a:lnTo>
                    <a:pt x="263862" y="36347"/>
                  </a:lnTo>
                  <a:lnTo>
                    <a:pt x="263862" y="36146"/>
                  </a:lnTo>
                  <a:lnTo>
                    <a:pt x="263862" y="35945"/>
                  </a:lnTo>
                  <a:lnTo>
                    <a:pt x="264264" y="35544"/>
                  </a:lnTo>
                  <a:lnTo>
                    <a:pt x="264465" y="34941"/>
                  </a:lnTo>
                  <a:lnTo>
                    <a:pt x="264063" y="34138"/>
                  </a:lnTo>
                  <a:lnTo>
                    <a:pt x="263862" y="33736"/>
                  </a:lnTo>
                  <a:lnTo>
                    <a:pt x="264063" y="33335"/>
                  </a:lnTo>
                  <a:lnTo>
                    <a:pt x="264866" y="33134"/>
                  </a:lnTo>
                  <a:lnTo>
                    <a:pt x="266473" y="32933"/>
                  </a:lnTo>
                  <a:lnTo>
                    <a:pt x="266071" y="32732"/>
                  </a:lnTo>
                  <a:lnTo>
                    <a:pt x="265669" y="32532"/>
                  </a:lnTo>
                  <a:lnTo>
                    <a:pt x="265469" y="31929"/>
                  </a:lnTo>
                  <a:lnTo>
                    <a:pt x="265469" y="31528"/>
                  </a:lnTo>
                  <a:lnTo>
                    <a:pt x="265067" y="31728"/>
                  </a:lnTo>
                  <a:lnTo>
                    <a:pt x="264866" y="31528"/>
                  </a:lnTo>
                  <a:lnTo>
                    <a:pt x="265067" y="31126"/>
                  </a:lnTo>
                  <a:lnTo>
                    <a:pt x="265268" y="31126"/>
                  </a:lnTo>
                  <a:lnTo>
                    <a:pt x="265469" y="31528"/>
                  </a:lnTo>
                  <a:lnTo>
                    <a:pt x="265469" y="30524"/>
                  </a:lnTo>
                  <a:lnTo>
                    <a:pt x="265669" y="29921"/>
                  </a:lnTo>
                  <a:lnTo>
                    <a:pt x="265870" y="29720"/>
                  </a:lnTo>
                  <a:lnTo>
                    <a:pt x="265669" y="29520"/>
                  </a:lnTo>
                  <a:lnTo>
                    <a:pt x="265268" y="29118"/>
                  </a:lnTo>
                  <a:lnTo>
                    <a:pt x="264866" y="28716"/>
                  </a:lnTo>
                  <a:lnTo>
                    <a:pt x="265067" y="28515"/>
                  </a:lnTo>
                  <a:lnTo>
                    <a:pt x="265268" y="28315"/>
                  </a:lnTo>
                  <a:lnTo>
                    <a:pt x="265469" y="28515"/>
                  </a:lnTo>
                  <a:lnTo>
                    <a:pt x="265870" y="28515"/>
                  </a:lnTo>
                  <a:lnTo>
                    <a:pt x="265870" y="28315"/>
                  </a:lnTo>
                  <a:lnTo>
                    <a:pt x="265870" y="27913"/>
                  </a:lnTo>
                  <a:lnTo>
                    <a:pt x="265870" y="27511"/>
                  </a:lnTo>
                  <a:lnTo>
                    <a:pt x="266272" y="27311"/>
                  </a:lnTo>
                  <a:lnTo>
                    <a:pt x="266673" y="26909"/>
                  </a:lnTo>
                  <a:lnTo>
                    <a:pt x="267276" y="26307"/>
                  </a:lnTo>
                  <a:lnTo>
                    <a:pt x="267276" y="26106"/>
                  </a:lnTo>
                  <a:lnTo>
                    <a:pt x="267276" y="25503"/>
                  </a:lnTo>
                  <a:lnTo>
                    <a:pt x="266874" y="25503"/>
                  </a:lnTo>
                  <a:lnTo>
                    <a:pt x="267075" y="25303"/>
                  </a:lnTo>
                  <a:lnTo>
                    <a:pt x="267276" y="25503"/>
                  </a:lnTo>
                  <a:lnTo>
                    <a:pt x="267477" y="25303"/>
                  </a:lnTo>
                  <a:lnTo>
                    <a:pt x="267678" y="24901"/>
                  </a:lnTo>
                  <a:lnTo>
                    <a:pt x="267477" y="24499"/>
                  </a:lnTo>
                  <a:lnTo>
                    <a:pt x="267276" y="24299"/>
                  </a:lnTo>
                  <a:lnTo>
                    <a:pt x="266673" y="23897"/>
                  </a:lnTo>
                  <a:lnTo>
                    <a:pt x="266473" y="23897"/>
                  </a:lnTo>
                  <a:lnTo>
                    <a:pt x="266473" y="24098"/>
                  </a:lnTo>
                  <a:lnTo>
                    <a:pt x="266272" y="24299"/>
                  </a:lnTo>
                  <a:lnTo>
                    <a:pt x="266473" y="24299"/>
                  </a:lnTo>
                  <a:lnTo>
                    <a:pt x="266673" y="24499"/>
                  </a:lnTo>
                  <a:lnTo>
                    <a:pt x="267075" y="24700"/>
                  </a:lnTo>
                  <a:lnTo>
                    <a:pt x="266473" y="24700"/>
                  </a:lnTo>
                  <a:lnTo>
                    <a:pt x="267075" y="24901"/>
                  </a:lnTo>
                  <a:lnTo>
                    <a:pt x="266874" y="25102"/>
                  </a:lnTo>
                  <a:lnTo>
                    <a:pt x="266473" y="25102"/>
                  </a:lnTo>
                  <a:lnTo>
                    <a:pt x="266071" y="24901"/>
                  </a:lnTo>
                  <a:lnTo>
                    <a:pt x="265268" y="24299"/>
                  </a:lnTo>
                  <a:lnTo>
                    <a:pt x="265067" y="24299"/>
                  </a:lnTo>
                  <a:lnTo>
                    <a:pt x="265268" y="24901"/>
                  </a:lnTo>
                  <a:lnTo>
                    <a:pt x="264665" y="24700"/>
                  </a:lnTo>
                  <a:lnTo>
                    <a:pt x="264465" y="24499"/>
                  </a:lnTo>
                  <a:lnTo>
                    <a:pt x="264465" y="24299"/>
                  </a:lnTo>
                  <a:lnTo>
                    <a:pt x="264665" y="24098"/>
                  </a:lnTo>
                  <a:lnTo>
                    <a:pt x="265469" y="23696"/>
                  </a:lnTo>
                  <a:lnTo>
                    <a:pt x="265669" y="23495"/>
                  </a:lnTo>
                  <a:lnTo>
                    <a:pt x="265870" y="23295"/>
                  </a:lnTo>
                  <a:lnTo>
                    <a:pt x="265268" y="22692"/>
                  </a:lnTo>
                  <a:lnTo>
                    <a:pt x="265268" y="22491"/>
                  </a:lnTo>
                  <a:lnTo>
                    <a:pt x="265469" y="22290"/>
                  </a:lnTo>
                  <a:lnTo>
                    <a:pt x="265870" y="22491"/>
                  </a:lnTo>
                  <a:lnTo>
                    <a:pt x="267075" y="22692"/>
                  </a:lnTo>
                  <a:lnTo>
                    <a:pt x="267678" y="22692"/>
                  </a:lnTo>
                  <a:lnTo>
                    <a:pt x="266874" y="22290"/>
                  </a:lnTo>
                  <a:lnTo>
                    <a:pt x="267477" y="22290"/>
                  </a:lnTo>
                  <a:lnTo>
                    <a:pt x="267678" y="22090"/>
                  </a:lnTo>
                  <a:lnTo>
                    <a:pt x="267878" y="21688"/>
                  </a:lnTo>
                  <a:lnTo>
                    <a:pt x="267678" y="21487"/>
                  </a:lnTo>
                  <a:lnTo>
                    <a:pt x="267276" y="21487"/>
                  </a:lnTo>
                  <a:lnTo>
                    <a:pt x="266673" y="21688"/>
                  </a:lnTo>
                  <a:lnTo>
                    <a:pt x="266071" y="22090"/>
                  </a:lnTo>
                  <a:lnTo>
                    <a:pt x="265870" y="22090"/>
                  </a:lnTo>
                  <a:lnTo>
                    <a:pt x="265669" y="21889"/>
                  </a:lnTo>
                  <a:lnTo>
                    <a:pt x="265669" y="21688"/>
                  </a:lnTo>
                  <a:lnTo>
                    <a:pt x="265669" y="21487"/>
                  </a:lnTo>
                  <a:lnTo>
                    <a:pt x="266272" y="21688"/>
                  </a:lnTo>
                  <a:lnTo>
                    <a:pt x="266473" y="21487"/>
                  </a:lnTo>
                  <a:lnTo>
                    <a:pt x="266272" y="21286"/>
                  </a:lnTo>
                  <a:lnTo>
                    <a:pt x="266272" y="21086"/>
                  </a:lnTo>
                  <a:lnTo>
                    <a:pt x="266874" y="20684"/>
                  </a:lnTo>
                  <a:lnTo>
                    <a:pt x="266473" y="20282"/>
                  </a:lnTo>
                  <a:lnTo>
                    <a:pt x="266473" y="20082"/>
                  </a:lnTo>
                  <a:lnTo>
                    <a:pt x="267075" y="19479"/>
                  </a:lnTo>
                  <a:lnTo>
                    <a:pt x="266473" y="19278"/>
                  </a:lnTo>
                  <a:lnTo>
                    <a:pt x="266673" y="19078"/>
                  </a:lnTo>
                  <a:lnTo>
                    <a:pt x="267276" y="19278"/>
                  </a:lnTo>
                  <a:lnTo>
                    <a:pt x="267477" y="19479"/>
                  </a:lnTo>
                  <a:lnTo>
                    <a:pt x="267678" y="19680"/>
                  </a:lnTo>
                  <a:lnTo>
                    <a:pt x="267678" y="18274"/>
                  </a:lnTo>
                  <a:lnTo>
                    <a:pt x="267678" y="17873"/>
                  </a:lnTo>
                  <a:lnTo>
                    <a:pt x="267878" y="17672"/>
                  </a:lnTo>
                  <a:lnTo>
                    <a:pt x="268079" y="17672"/>
                  </a:lnTo>
                  <a:lnTo>
                    <a:pt x="268481" y="17873"/>
                  </a:lnTo>
                  <a:lnTo>
                    <a:pt x="269485" y="18475"/>
                  </a:lnTo>
                  <a:lnTo>
                    <a:pt x="269083" y="17270"/>
                  </a:lnTo>
                  <a:lnTo>
                    <a:pt x="269284" y="16467"/>
                  </a:lnTo>
                  <a:lnTo>
                    <a:pt x="269485" y="15664"/>
                  </a:lnTo>
                  <a:lnTo>
                    <a:pt x="269686" y="14258"/>
                  </a:lnTo>
                  <a:lnTo>
                    <a:pt x="269485" y="13857"/>
                  </a:lnTo>
                  <a:lnTo>
                    <a:pt x="269686" y="13656"/>
                  </a:lnTo>
                  <a:lnTo>
                    <a:pt x="269886" y="13455"/>
                  </a:lnTo>
                  <a:lnTo>
                    <a:pt x="269886" y="13254"/>
                  </a:lnTo>
                  <a:lnTo>
                    <a:pt x="269686" y="13053"/>
                  </a:lnTo>
                  <a:lnTo>
                    <a:pt x="269886" y="13053"/>
                  </a:lnTo>
                  <a:lnTo>
                    <a:pt x="269686" y="12853"/>
                  </a:lnTo>
                  <a:lnTo>
                    <a:pt x="269485" y="12853"/>
                  </a:lnTo>
                  <a:lnTo>
                    <a:pt x="269083" y="13053"/>
                  </a:lnTo>
                  <a:lnTo>
                    <a:pt x="269284" y="12853"/>
                  </a:lnTo>
                  <a:lnTo>
                    <a:pt x="269886" y="12652"/>
                  </a:lnTo>
                  <a:lnTo>
                    <a:pt x="269083" y="12250"/>
                  </a:lnTo>
                  <a:lnTo>
                    <a:pt x="268280" y="12250"/>
                  </a:lnTo>
                  <a:lnTo>
                    <a:pt x="268280" y="12049"/>
                  </a:lnTo>
                  <a:lnTo>
                    <a:pt x="268882" y="12049"/>
                  </a:lnTo>
                  <a:lnTo>
                    <a:pt x="267678" y="11447"/>
                  </a:lnTo>
                  <a:lnTo>
                    <a:pt x="267477" y="11246"/>
                  </a:lnTo>
                  <a:lnTo>
                    <a:pt x="267276" y="11447"/>
                  </a:lnTo>
                  <a:lnTo>
                    <a:pt x="266874" y="12049"/>
                  </a:lnTo>
                  <a:lnTo>
                    <a:pt x="267075" y="12250"/>
                  </a:lnTo>
                  <a:lnTo>
                    <a:pt x="267075" y="12250"/>
                  </a:lnTo>
                  <a:lnTo>
                    <a:pt x="266473" y="12049"/>
                  </a:lnTo>
                  <a:lnTo>
                    <a:pt x="266071" y="11849"/>
                  </a:lnTo>
                  <a:lnTo>
                    <a:pt x="266473" y="11648"/>
                  </a:lnTo>
                  <a:lnTo>
                    <a:pt x="265268" y="11045"/>
                  </a:lnTo>
                  <a:lnTo>
                    <a:pt x="264866" y="10844"/>
                  </a:lnTo>
                  <a:lnTo>
                    <a:pt x="264866" y="10443"/>
                  </a:lnTo>
                  <a:lnTo>
                    <a:pt x="264866" y="9238"/>
                  </a:lnTo>
                  <a:lnTo>
                    <a:pt x="264665" y="9840"/>
                  </a:lnTo>
                  <a:lnTo>
                    <a:pt x="263862" y="9840"/>
                  </a:lnTo>
                  <a:lnTo>
                    <a:pt x="263862" y="9640"/>
                  </a:lnTo>
                  <a:lnTo>
                    <a:pt x="263661" y="9238"/>
                  </a:lnTo>
                  <a:lnTo>
                    <a:pt x="263661" y="8636"/>
                  </a:lnTo>
                  <a:lnTo>
                    <a:pt x="263059" y="9037"/>
                  </a:lnTo>
                  <a:lnTo>
                    <a:pt x="262457" y="9238"/>
                  </a:lnTo>
                  <a:lnTo>
                    <a:pt x="261653" y="9238"/>
                  </a:lnTo>
                  <a:lnTo>
                    <a:pt x="261653" y="9037"/>
                  </a:lnTo>
                  <a:lnTo>
                    <a:pt x="261653" y="8836"/>
                  </a:lnTo>
                  <a:lnTo>
                    <a:pt x="262657" y="8636"/>
                  </a:lnTo>
                  <a:lnTo>
                    <a:pt x="262256" y="8234"/>
                  </a:lnTo>
                  <a:lnTo>
                    <a:pt x="261854" y="8234"/>
                  </a:lnTo>
                  <a:lnTo>
                    <a:pt x="261252" y="8636"/>
                  </a:lnTo>
                  <a:lnTo>
                    <a:pt x="260850" y="8836"/>
                  </a:lnTo>
                  <a:lnTo>
                    <a:pt x="260448" y="9037"/>
                  </a:lnTo>
                  <a:lnTo>
                    <a:pt x="260047" y="9037"/>
                  </a:lnTo>
                  <a:lnTo>
                    <a:pt x="259444" y="8636"/>
                  </a:lnTo>
                  <a:lnTo>
                    <a:pt x="259043" y="9238"/>
                  </a:lnTo>
                  <a:lnTo>
                    <a:pt x="259244" y="9640"/>
                  </a:lnTo>
                  <a:lnTo>
                    <a:pt x="259645" y="9840"/>
                  </a:lnTo>
                  <a:lnTo>
                    <a:pt x="260248" y="9840"/>
                  </a:lnTo>
                  <a:lnTo>
                    <a:pt x="261252" y="10041"/>
                  </a:lnTo>
                  <a:lnTo>
                    <a:pt x="261452" y="10242"/>
                  </a:lnTo>
                  <a:lnTo>
                    <a:pt x="261051" y="10644"/>
                  </a:lnTo>
                  <a:lnTo>
                    <a:pt x="260248" y="10443"/>
                  </a:lnTo>
                  <a:lnTo>
                    <a:pt x="259846" y="10443"/>
                  </a:lnTo>
                  <a:lnTo>
                    <a:pt x="259846" y="10844"/>
                  </a:lnTo>
                  <a:lnTo>
                    <a:pt x="260248" y="11447"/>
                  </a:lnTo>
                  <a:lnTo>
                    <a:pt x="262657" y="14057"/>
                  </a:lnTo>
                  <a:lnTo>
                    <a:pt x="261452" y="14258"/>
                  </a:lnTo>
                  <a:lnTo>
                    <a:pt x="260850" y="14057"/>
                  </a:lnTo>
                  <a:lnTo>
                    <a:pt x="260649" y="14057"/>
                  </a:lnTo>
                  <a:lnTo>
                    <a:pt x="259846" y="13857"/>
                  </a:lnTo>
                  <a:lnTo>
                    <a:pt x="260850" y="13455"/>
                  </a:lnTo>
                  <a:lnTo>
                    <a:pt x="260649" y="13455"/>
                  </a:lnTo>
                  <a:lnTo>
                    <a:pt x="260448" y="13254"/>
                  </a:lnTo>
                  <a:lnTo>
                    <a:pt x="260248" y="12853"/>
                  </a:lnTo>
                  <a:lnTo>
                    <a:pt x="260248" y="12250"/>
                  </a:lnTo>
                  <a:lnTo>
                    <a:pt x="259444" y="12451"/>
                  </a:lnTo>
                  <a:lnTo>
                    <a:pt x="258440" y="12652"/>
                  </a:lnTo>
                  <a:lnTo>
                    <a:pt x="258039" y="12652"/>
                  </a:lnTo>
                  <a:lnTo>
                    <a:pt x="259244" y="13053"/>
                  </a:lnTo>
                  <a:lnTo>
                    <a:pt x="259645" y="13857"/>
                  </a:lnTo>
                  <a:lnTo>
                    <a:pt x="260248" y="14459"/>
                  </a:lnTo>
                  <a:lnTo>
                    <a:pt x="261252" y="15061"/>
                  </a:lnTo>
                  <a:lnTo>
                    <a:pt x="261452" y="15463"/>
                  </a:lnTo>
                  <a:lnTo>
                    <a:pt x="261452" y="16065"/>
                  </a:lnTo>
                  <a:lnTo>
                    <a:pt x="261051" y="17069"/>
                  </a:lnTo>
                  <a:lnTo>
                    <a:pt x="259846" y="18475"/>
                  </a:lnTo>
                  <a:lnTo>
                    <a:pt x="259244" y="18475"/>
                  </a:lnTo>
                  <a:lnTo>
                    <a:pt x="259043" y="18274"/>
                  </a:lnTo>
                  <a:lnTo>
                    <a:pt x="259444" y="17471"/>
                  </a:lnTo>
                  <a:lnTo>
                    <a:pt x="259645" y="17069"/>
                  </a:lnTo>
                  <a:lnTo>
                    <a:pt x="259645" y="16467"/>
                  </a:lnTo>
                  <a:lnTo>
                    <a:pt x="259244" y="15865"/>
                  </a:lnTo>
                  <a:lnTo>
                    <a:pt x="258240" y="15262"/>
                  </a:lnTo>
                  <a:lnTo>
                    <a:pt x="258240" y="15262"/>
                  </a:lnTo>
                  <a:lnTo>
                    <a:pt x="259043" y="15463"/>
                  </a:lnTo>
                  <a:lnTo>
                    <a:pt x="259645" y="15463"/>
                  </a:lnTo>
                  <a:lnTo>
                    <a:pt x="259846" y="15262"/>
                  </a:lnTo>
                  <a:lnTo>
                    <a:pt x="259645" y="15262"/>
                  </a:lnTo>
                  <a:lnTo>
                    <a:pt x="258440" y="14861"/>
                  </a:lnTo>
                  <a:lnTo>
                    <a:pt x="258842" y="14861"/>
                  </a:lnTo>
                  <a:lnTo>
                    <a:pt x="258842" y="14660"/>
                  </a:lnTo>
                  <a:lnTo>
                    <a:pt x="258240" y="14660"/>
                  </a:lnTo>
                  <a:lnTo>
                    <a:pt x="257838" y="14459"/>
                  </a:lnTo>
                  <a:lnTo>
                    <a:pt x="257637" y="14258"/>
                  </a:lnTo>
                  <a:lnTo>
                    <a:pt x="257838" y="14057"/>
                  </a:lnTo>
                  <a:lnTo>
                    <a:pt x="258440" y="13857"/>
                  </a:lnTo>
                  <a:lnTo>
                    <a:pt x="258039" y="13656"/>
                  </a:lnTo>
                  <a:lnTo>
                    <a:pt x="258641" y="13656"/>
                  </a:lnTo>
                  <a:lnTo>
                    <a:pt x="258240" y="13254"/>
                  </a:lnTo>
                  <a:lnTo>
                    <a:pt x="258039" y="13053"/>
                  </a:lnTo>
                  <a:lnTo>
                    <a:pt x="257436" y="13053"/>
                  </a:lnTo>
                  <a:lnTo>
                    <a:pt x="257436" y="12451"/>
                  </a:lnTo>
                  <a:lnTo>
                    <a:pt x="257436" y="12250"/>
                  </a:lnTo>
                  <a:lnTo>
                    <a:pt x="258440" y="12250"/>
                  </a:lnTo>
                  <a:lnTo>
                    <a:pt x="256834" y="11648"/>
                  </a:lnTo>
                  <a:lnTo>
                    <a:pt x="256633" y="11648"/>
                  </a:lnTo>
                  <a:lnTo>
                    <a:pt x="256633" y="11849"/>
                  </a:lnTo>
                  <a:lnTo>
                    <a:pt x="256432" y="12049"/>
                  </a:lnTo>
                  <a:lnTo>
                    <a:pt x="256432" y="12451"/>
                  </a:lnTo>
                  <a:lnTo>
                    <a:pt x="256031" y="12652"/>
                  </a:lnTo>
                  <a:lnTo>
                    <a:pt x="255027" y="12652"/>
                  </a:lnTo>
                  <a:lnTo>
                    <a:pt x="255227" y="12049"/>
                  </a:lnTo>
                  <a:lnTo>
                    <a:pt x="255027" y="12250"/>
                  </a:lnTo>
                  <a:lnTo>
                    <a:pt x="254424" y="12250"/>
                  </a:lnTo>
                  <a:lnTo>
                    <a:pt x="254223" y="11849"/>
                  </a:lnTo>
                  <a:lnTo>
                    <a:pt x="254023" y="11447"/>
                  </a:lnTo>
                  <a:lnTo>
                    <a:pt x="254223" y="11246"/>
                  </a:lnTo>
                  <a:lnTo>
                    <a:pt x="254223" y="11045"/>
                  </a:lnTo>
                  <a:lnTo>
                    <a:pt x="253420" y="10844"/>
                  </a:lnTo>
                  <a:lnTo>
                    <a:pt x="252818" y="10644"/>
                  </a:lnTo>
                  <a:lnTo>
                    <a:pt x="253019" y="10443"/>
                  </a:lnTo>
                  <a:lnTo>
                    <a:pt x="253621" y="10242"/>
                  </a:lnTo>
                  <a:lnTo>
                    <a:pt x="252416" y="9840"/>
                  </a:lnTo>
                  <a:lnTo>
                    <a:pt x="251814" y="9640"/>
                  </a:lnTo>
                  <a:lnTo>
                    <a:pt x="251613" y="9840"/>
                  </a:lnTo>
                  <a:lnTo>
                    <a:pt x="251613" y="10242"/>
                  </a:lnTo>
                  <a:lnTo>
                    <a:pt x="251613" y="10644"/>
                  </a:lnTo>
                  <a:lnTo>
                    <a:pt x="251613" y="10844"/>
                  </a:lnTo>
                  <a:lnTo>
                    <a:pt x="251010" y="10844"/>
                  </a:lnTo>
                  <a:lnTo>
                    <a:pt x="249806" y="10443"/>
                  </a:lnTo>
                  <a:lnTo>
                    <a:pt x="249806" y="10443"/>
                  </a:lnTo>
                  <a:lnTo>
                    <a:pt x="251211" y="10644"/>
                  </a:lnTo>
                  <a:lnTo>
                    <a:pt x="251211" y="10443"/>
                  </a:lnTo>
                  <a:lnTo>
                    <a:pt x="250609" y="10041"/>
                  </a:lnTo>
                  <a:lnTo>
                    <a:pt x="250006" y="9640"/>
                  </a:lnTo>
                  <a:lnTo>
                    <a:pt x="250006" y="9037"/>
                  </a:lnTo>
                  <a:lnTo>
                    <a:pt x="250207" y="8836"/>
                  </a:lnTo>
                  <a:lnTo>
                    <a:pt x="250408" y="8636"/>
                  </a:lnTo>
                  <a:lnTo>
                    <a:pt x="250609" y="8636"/>
                  </a:lnTo>
                  <a:lnTo>
                    <a:pt x="250810" y="8836"/>
                  </a:lnTo>
                  <a:lnTo>
                    <a:pt x="250609" y="8836"/>
                  </a:lnTo>
                  <a:lnTo>
                    <a:pt x="250609" y="9037"/>
                  </a:lnTo>
                  <a:lnTo>
                    <a:pt x="250810" y="9238"/>
                  </a:lnTo>
                  <a:lnTo>
                    <a:pt x="251211" y="9439"/>
                  </a:lnTo>
                  <a:lnTo>
                    <a:pt x="251613" y="9439"/>
                  </a:lnTo>
                  <a:lnTo>
                    <a:pt x="251814" y="9238"/>
                  </a:lnTo>
                  <a:lnTo>
                    <a:pt x="252014" y="8836"/>
                  </a:lnTo>
                  <a:lnTo>
                    <a:pt x="252014" y="8435"/>
                  </a:lnTo>
                  <a:lnTo>
                    <a:pt x="251613" y="7632"/>
                  </a:lnTo>
                  <a:lnTo>
                    <a:pt x="250609" y="7632"/>
                  </a:lnTo>
                  <a:lnTo>
                    <a:pt x="249806" y="7832"/>
                  </a:lnTo>
                  <a:lnTo>
                    <a:pt x="249404" y="7632"/>
                  </a:lnTo>
                  <a:lnTo>
                    <a:pt x="249203" y="7431"/>
                  </a:lnTo>
                  <a:lnTo>
                    <a:pt x="249404" y="7230"/>
                  </a:lnTo>
                  <a:lnTo>
                    <a:pt x="250408" y="7230"/>
                  </a:lnTo>
                  <a:lnTo>
                    <a:pt x="249806" y="6025"/>
                  </a:lnTo>
                  <a:lnTo>
                    <a:pt x="248802" y="7230"/>
                  </a:lnTo>
                  <a:lnTo>
                    <a:pt x="248400" y="8033"/>
                  </a:lnTo>
                  <a:lnTo>
                    <a:pt x="248400" y="8435"/>
                  </a:lnTo>
                  <a:lnTo>
                    <a:pt x="248802" y="8636"/>
                  </a:lnTo>
                  <a:lnTo>
                    <a:pt x="249605" y="8836"/>
                  </a:lnTo>
                  <a:lnTo>
                    <a:pt x="249806" y="8836"/>
                  </a:lnTo>
                  <a:lnTo>
                    <a:pt x="249404" y="9238"/>
                  </a:lnTo>
                  <a:lnTo>
                    <a:pt x="249002" y="9439"/>
                  </a:lnTo>
                  <a:lnTo>
                    <a:pt x="248601" y="9439"/>
                  </a:lnTo>
                  <a:lnTo>
                    <a:pt x="248199" y="9238"/>
                  </a:lnTo>
                  <a:lnTo>
                    <a:pt x="247998" y="8435"/>
                  </a:lnTo>
                  <a:lnTo>
                    <a:pt x="247597" y="7431"/>
                  </a:lnTo>
                  <a:lnTo>
                    <a:pt x="247396" y="6427"/>
                  </a:lnTo>
                  <a:lnTo>
                    <a:pt x="246793" y="5623"/>
                  </a:lnTo>
                  <a:lnTo>
                    <a:pt x="246392" y="5423"/>
                  </a:lnTo>
                  <a:lnTo>
                    <a:pt x="245990" y="5222"/>
                  </a:lnTo>
                  <a:lnTo>
                    <a:pt x="245388" y="5423"/>
                  </a:lnTo>
                  <a:lnTo>
                    <a:pt x="244785" y="5623"/>
                  </a:lnTo>
                  <a:lnTo>
                    <a:pt x="245388" y="4619"/>
                  </a:lnTo>
                  <a:lnTo>
                    <a:pt x="245388" y="4619"/>
                  </a:lnTo>
                  <a:lnTo>
                    <a:pt x="243982" y="5021"/>
                  </a:lnTo>
                  <a:lnTo>
                    <a:pt x="243179" y="4619"/>
                  </a:lnTo>
                  <a:lnTo>
                    <a:pt x="241974" y="4218"/>
                  </a:lnTo>
                  <a:lnTo>
                    <a:pt x="240568" y="4017"/>
                  </a:lnTo>
                  <a:lnTo>
                    <a:pt x="238159" y="4017"/>
                  </a:lnTo>
                  <a:lnTo>
                    <a:pt x="237355" y="4419"/>
                  </a:lnTo>
                  <a:lnTo>
                    <a:pt x="236954" y="4619"/>
                  </a:lnTo>
                  <a:lnTo>
                    <a:pt x="236753" y="4820"/>
                  </a:lnTo>
                  <a:lnTo>
                    <a:pt x="236753" y="5222"/>
                  </a:lnTo>
                  <a:lnTo>
                    <a:pt x="236954" y="5824"/>
                  </a:lnTo>
                  <a:lnTo>
                    <a:pt x="236151" y="5423"/>
                  </a:lnTo>
                  <a:lnTo>
                    <a:pt x="235749" y="5222"/>
                  </a:lnTo>
                  <a:lnTo>
                    <a:pt x="235548" y="5623"/>
                  </a:lnTo>
                  <a:lnTo>
                    <a:pt x="235749" y="6025"/>
                  </a:lnTo>
                  <a:lnTo>
                    <a:pt x="236151" y="6427"/>
                  </a:lnTo>
                  <a:lnTo>
                    <a:pt x="236753" y="7029"/>
                  </a:lnTo>
                  <a:lnTo>
                    <a:pt x="237556" y="7431"/>
                  </a:lnTo>
                  <a:lnTo>
                    <a:pt x="238560" y="7632"/>
                  </a:lnTo>
                  <a:lnTo>
                    <a:pt x="236753" y="7632"/>
                  </a:lnTo>
                  <a:lnTo>
                    <a:pt x="235749" y="8033"/>
                  </a:lnTo>
                  <a:lnTo>
                    <a:pt x="234946" y="8636"/>
                  </a:lnTo>
                  <a:lnTo>
                    <a:pt x="233741" y="8636"/>
                  </a:lnTo>
                  <a:lnTo>
                    <a:pt x="233741" y="8435"/>
                  </a:lnTo>
                  <a:lnTo>
                    <a:pt x="234343" y="8033"/>
                  </a:lnTo>
                  <a:lnTo>
                    <a:pt x="234745" y="7632"/>
                  </a:lnTo>
                  <a:lnTo>
                    <a:pt x="234745" y="7431"/>
                  </a:lnTo>
                  <a:lnTo>
                    <a:pt x="234745" y="7230"/>
                  </a:lnTo>
                  <a:lnTo>
                    <a:pt x="234143" y="7029"/>
                  </a:lnTo>
                  <a:lnTo>
                    <a:pt x="233942" y="7230"/>
                  </a:lnTo>
                  <a:lnTo>
                    <a:pt x="233741" y="7230"/>
                  </a:lnTo>
                  <a:lnTo>
                    <a:pt x="234143" y="7431"/>
                  </a:lnTo>
                  <a:lnTo>
                    <a:pt x="234143" y="7632"/>
                  </a:lnTo>
                  <a:lnTo>
                    <a:pt x="233942" y="7632"/>
                  </a:lnTo>
                  <a:lnTo>
                    <a:pt x="233942" y="8033"/>
                  </a:lnTo>
                  <a:lnTo>
                    <a:pt x="233540" y="8033"/>
                  </a:lnTo>
                  <a:lnTo>
                    <a:pt x="233540" y="7832"/>
                  </a:lnTo>
                  <a:lnTo>
                    <a:pt x="233741" y="7632"/>
                  </a:lnTo>
                  <a:lnTo>
                    <a:pt x="233741" y="7230"/>
                  </a:lnTo>
                  <a:lnTo>
                    <a:pt x="233741" y="6628"/>
                  </a:lnTo>
                  <a:lnTo>
                    <a:pt x="233741" y="6025"/>
                  </a:lnTo>
                  <a:lnTo>
                    <a:pt x="233540" y="5824"/>
                  </a:lnTo>
                  <a:lnTo>
                    <a:pt x="232938" y="5824"/>
                  </a:lnTo>
                  <a:lnTo>
                    <a:pt x="233339" y="5623"/>
                  </a:lnTo>
                  <a:lnTo>
                    <a:pt x="233540" y="5623"/>
                  </a:lnTo>
                  <a:lnTo>
                    <a:pt x="233942" y="5423"/>
                  </a:lnTo>
                  <a:lnTo>
                    <a:pt x="234143" y="4820"/>
                  </a:lnTo>
                  <a:lnTo>
                    <a:pt x="234544" y="4619"/>
                  </a:lnTo>
                  <a:lnTo>
                    <a:pt x="234343" y="4619"/>
                  </a:lnTo>
                  <a:lnTo>
                    <a:pt x="233741" y="4820"/>
                  </a:lnTo>
                  <a:lnTo>
                    <a:pt x="233339" y="5021"/>
                  </a:lnTo>
                  <a:lnTo>
                    <a:pt x="233139" y="5423"/>
                  </a:lnTo>
                  <a:lnTo>
                    <a:pt x="232938" y="5222"/>
                  </a:lnTo>
                  <a:lnTo>
                    <a:pt x="232737" y="5021"/>
                  </a:lnTo>
                  <a:lnTo>
                    <a:pt x="232737" y="4820"/>
                  </a:lnTo>
                  <a:lnTo>
                    <a:pt x="233139" y="4954"/>
                  </a:lnTo>
                  <a:lnTo>
                    <a:pt x="233139" y="4954"/>
                  </a:lnTo>
                  <a:lnTo>
                    <a:pt x="233139" y="4619"/>
                  </a:lnTo>
                  <a:lnTo>
                    <a:pt x="233139" y="4419"/>
                  </a:lnTo>
                  <a:lnTo>
                    <a:pt x="232938" y="4017"/>
                  </a:lnTo>
                  <a:lnTo>
                    <a:pt x="232737" y="4218"/>
                  </a:lnTo>
                  <a:lnTo>
                    <a:pt x="232335" y="4419"/>
                  </a:lnTo>
                  <a:lnTo>
                    <a:pt x="232134" y="4419"/>
                  </a:lnTo>
                  <a:lnTo>
                    <a:pt x="231934" y="4218"/>
                  </a:lnTo>
                  <a:lnTo>
                    <a:pt x="231934" y="4419"/>
                  </a:lnTo>
                  <a:lnTo>
                    <a:pt x="232335" y="5021"/>
                  </a:lnTo>
                  <a:lnTo>
                    <a:pt x="232536" y="5423"/>
                  </a:lnTo>
                  <a:lnTo>
                    <a:pt x="232536" y="5623"/>
                  </a:lnTo>
                  <a:lnTo>
                    <a:pt x="232335" y="5824"/>
                  </a:lnTo>
                  <a:lnTo>
                    <a:pt x="232335" y="6025"/>
                  </a:lnTo>
                  <a:lnTo>
                    <a:pt x="232134" y="5623"/>
                  </a:lnTo>
                  <a:lnTo>
                    <a:pt x="231733" y="5222"/>
                  </a:lnTo>
                  <a:lnTo>
                    <a:pt x="231532" y="5222"/>
                  </a:lnTo>
                  <a:lnTo>
                    <a:pt x="231331" y="5623"/>
                  </a:lnTo>
                  <a:lnTo>
                    <a:pt x="231733" y="6226"/>
                  </a:lnTo>
                  <a:lnTo>
                    <a:pt x="231733" y="6427"/>
                  </a:lnTo>
                  <a:lnTo>
                    <a:pt x="231331" y="6226"/>
                  </a:lnTo>
                  <a:lnTo>
                    <a:pt x="230729" y="6628"/>
                  </a:lnTo>
                  <a:lnTo>
                    <a:pt x="230126" y="6828"/>
                  </a:lnTo>
                  <a:lnTo>
                    <a:pt x="229926" y="6828"/>
                  </a:lnTo>
                  <a:lnTo>
                    <a:pt x="229926" y="6427"/>
                  </a:lnTo>
                  <a:lnTo>
                    <a:pt x="229926" y="6226"/>
                  </a:lnTo>
                  <a:lnTo>
                    <a:pt x="229725" y="5824"/>
                  </a:lnTo>
                  <a:lnTo>
                    <a:pt x="229926" y="6025"/>
                  </a:lnTo>
                  <a:lnTo>
                    <a:pt x="229926" y="6025"/>
                  </a:lnTo>
                  <a:lnTo>
                    <a:pt x="229725" y="5623"/>
                  </a:lnTo>
                  <a:lnTo>
                    <a:pt x="229524" y="5021"/>
                  </a:lnTo>
                  <a:lnTo>
                    <a:pt x="228721" y="4619"/>
                  </a:lnTo>
                  <a:lnTo>
                    <a:pt x="228721" y="5021"/>
                  </a:lnTo>
                  <a:lnTo>
                    <a:pt x="228520" y="5222"/>
                  </a:lnTo>
                  <a:lnTo>
                    <a:pt x="227114" y="5222"/>
                  </a:lnTo>
                  <a:lnTo>
                    <a:pt x="225307" y="5021"/>
                  </a:lnTo>
                  <a:lnTo>
                    <a:pt x="224504" y="5021"/>
                  </a:lnTo>
                  <a:lnTo>
                    <a:pt x="224102" y="5222"/>
                  </a:lnTo>
                  <a:lnTo>
                    <a:pt x="224303" y="4820"/>
                  </a:lnTo>
                  <a:lnTo>
                    <a:pt x="224102" y="4619"/>
                  </a:lnTo>
                  <a:lnTo>
                    <a:pt x="223701" y="4419"/>
                  </a:lnTo>
                  <a:lnTo>
                    <a:pt x="223299" y="4218"/>
                  </a:lnTo>
                  <a:lnTo>
                    <a:pt x="222897" y="4419"/>
                  </a:lnTo>
                  <a:lnTo>
                    <a:pt x="222696" y="4419"/>
                  </a:lnTo>
                  <a:lnTo>
                    <a:pt x="222897" y="4820"/>
                  </a:lnTo>
                  <a:lnTo>
                    <a:pt x="223299" y="5222"/>
                  </a:lnTo>
                  <a:lnTo>
                    <a:pt x="222897" y="5423"/>
                  </a:lnTo>
                  <a:lnTo>
                    <a:pt x="222897" y="5623"/>
                  </a:lnTo>
                  <a:lnTo>
                    <a:pt x="223299" y="6025"/>
                  </a:lnTo>
                  <a:lnTo>
                    <a:pt x="223701" y="6226"/>
                  </a:lnTo>
                  <a:lnTo>
                    <a:pt x="223500" y="6427"/>
                  </a:lnTo>
                  <a:lnTo>
                    <a:pt x="222897" y="6628"/>
                  </a:lnTo>
                  <a:lnTo>
                    <a:pt x="222295" y="6226"/>
                  </a:lnTo>
                  <a:lnTo>
                    <a:pt x="222094" y="6025"/>
                  </a:lnTo>
                  <a:lnTo>
                    <a:pt x="221893" y="6226"/>
                  </a:lnTo>
                  <a:lnTo>
                    <a:pt x="221692" y="6427"/>
                  </a:lnTo>
                  <a:lnTo>
                    <a:pt x="221492" y="6628"/>
                  </a:lnTo>
                  <a:lnTo>
                    <a:pt x="221291" y="6628"/>
                  </a:lnTo>
                  <a:lnTo>
                    <a:pt x="221090" y="6427"/>
                  </a:lnTo>
                  <a:lnTo>
                    <a:pt x="221492" y="6025"/>
                  </a:lnTo>
                  <a:lnTo>
                    <a:pt x="221090" y="5824"/>
                  </a:lnTo>
                  <a:lnTo>
                    <a:pt x="220488" y="5824"/>
                  </a:lnTo>
                  <a:lnTo>
                    <a:pt x="220086" y="5623"/>
                  </a:lnTo>
                  <a:lnTo>
                    <a:pt x="219885" y="5222"/>
                  </a:lnTo>
                  <a:lnTo>
                    <a:pt x="220086" y="4619"/>
                  </a:lnTo>
                  <a:lnTo>
                    <a:pt x="220086" y="4419"/>
                  </a:lnTo>
                  <a:lnTo>
                    <a:pt x="219885" y="4218"/>
                  </a:lnTo>
                  <a:lnTo>
                    <a:pt x="219484" y="4218"/>
                  </a:lnTo>
                  <a:lnTo>
                    <a:pt x="218480" y="4017"/>
                  </a:lnTo>
                  <a:lnTo>
                    <a:pt x="217877" y="3816"/>
                  </a:lnTo>
                  <a:lnTo>
                    <a:pt x="217475" y="3214"/>
                  </a:lnTo>
                  <a:lnTo>
                    <a:pt x="218279" y="3214"/>
                  </a:lnTo>
                  <a:lnTo>
                    <a:pt x="217676" y="3013"/>
                  </a:lnTo>
                  <a:lnTo>
                    <a:pt x="217275" y="3214"/>
                  </a:lnTo>
                  <a:lnTo>
                    <a:pt x="216873" y="3214"/>
                  </a:lnTo>
                  <a:lnTo>
                    <a:pt x="216873" y="3415"/>
                  </a:lnTo>
                  <a:lnTo>
                    <a:pt x="217275" y="3816"/>
                  </a:lnTo>
                  <a:lnTo>
                    <a:pt x="216873" y="4017"/>
                  </a:lnTo>
                  <a:lnTo>
                    <a:pt x="217676" y="4017"/>
                  </a:lnTo>
                  <a:lnTo>
                    <a:pt x="217074" y="5021"/>
                  </a:lnTo>
                  <a:lnTo>
                    <a:pt x="216471" y="5222"/>
                  </a:lnTo>
                  <a:lnTo>
                    <a:pt x="216271" y="5222"/>
                  </a:lnTo>
                  <a:lnTo>
                    <a:pt x="215869" y="4820"/>
                  </a:lnTo>
                  <a:lnTo>
                    <a:pt x="215668" y="4619"/>
                  </a:lnTo>
                  <a:lnTo>
                    <a:pt x="215467" y="4619"/>
                  </a:lnTo>
                  <a:lnTo>
                    <a:pt x="215066" y="5021"/>
                  </a:lnTo>
                  <a:lnTo>
                    <a:pt x="214664" y="6427"/>
                  </a:lnTo>
                  <a:lnTo>
                    <a:pt x="214865" y="6628"/>
                  </a:lnTo>
                  <a:lnTo>
                    <a:pt x="215066" y="6427"/>
                  </a:lnTo>
                  <a:lnTo>
                    <a:pt x="215267" y="6226"/>
                  </a:lnTo>
                  <a:lnTo>
                    <a:pt x="215267" y="5824"/>
                  </a:lnTo>
                  <a:lnTo>
                    <a:pt x="215668" y="5623"/>
                  </a:lnTo>
                  <a:lnTo>
                    <a:pt x="215869" y="5824"/>
                  </a:lnTo>
                  <a:lnTo>
                    <a:pt x="215668" y="6226"/>
                  </a:lnTo>
                  <a:lnTo>
                    <a:pt x="215668" y="6828"/>
                  </a:lnTo>
                  <a:lnTo>
                    <a:pt x="215869" y="7029"/>
                  </a:lnTo>
                  <a:lnTo>
                    <a:pt x="216271" y="7230"/>
                  </a:lnTo>
                  <a:lnTo>
                    <a:pt x="216271" y="7431"/>
                  </a:lnTo>
                  <a:lnTo>
                    <a:pt x="215869" y="7632"/>
                  </a:lnTo>
                  <a:lnTo>
                    <a:pt x="215066" y="7832"/>
                  </a:lnTo>
                  <a:lnTo>
                    <a:pt x="214865" y="7832"/>
                  </a:lnTo>
                  <a:lnTo>
                    <a:pt x="214865" y="7632"/>
                  </a:lnTo>
                  <a:lnTo>
                    <a:pt x="215066" y="7431"/>
                  </a:lnTo>
                  <a:lnTo>
                    <a:pt x="215869" y="7230"/>
                  </a:lnTo>
                  <a:lnTo>
                    <a:pt x="214664" y="7029"/>
                  </a:lnTo>
                  <a:lnTo>
                    <a:pt x="214062" y="6828"/>
                  </a:lnTo>
                  <a:lnTo>
                    <a:pt x="213861" y="6828"/>
                  </a:lnTo>
                  <a:lnTo>
                    <a:pt x="213861" y="7029"/>
                  </a:lnTo>
                  <a:lnTo>
                    <a:pt x="214062" y="8033"/>
                  </a:lnTo>
                  <a:lnTo>
                    <a:pt x="213660" y="8033"/>
                  </a:lnTo>
                  <a:lnTo>
                    <a:pt x="213861" y="8234"/>
                  </a:lnTo>
                  <a:lnTo>
                    <a:pt x="214463" y="8636"/>
                  </a:lnTo>
                  <a:lnTo>
                    <a:pt x="214865" y="8836"/>
                  </a:lnTo>
                  <a:lnTo>
                    <a:pt x="214463" y="9439"/>
                  </a:lnTo>
                  <a:lnTo>
                    <a:pt x="213861" y="9640"/>
                  </a:lnTo>
                  <a:lnTo>
                    <a:pt x="213459" y="10041"/>
                  </a:lnTo>
                  <a:lnTo>
                    <a:pt x="213459" y="9840"/>
                  </a:lnTo>
                  <a:lnTo>
                    <a:pt x="213459" y="9640"/>
                  </a:lnTo>
                  <a:lnTo>
                    <a:pt x="212656" y="9640"/>
                  </a:lnTo>
                  <a:lnTo>
                    <a:pt x="212656" y="9439"/>
                  </a:lnTo>
                  <a:lnTo>
                    <a:pt x="214062" y="9439"/>
                  </a:lnTo>
                  <a:lnTo>
                    <a:pt x="213861" y="9037"/>
                  </a:lnTo>
                  <a:lnTo>
                    <a:pt x="213660" y="8636"/>
                  </a:lnTo>
                  <a:lnTo>
                    <a:pt x="212857" y="8033"/>
                  </a:lnTo>
                  <a:lnTo>
                    <a:pt x="212254" y="7431"/>
                  </a:lnTo>
                  <a:lnTo>
                    <a:pt x="212054" y="7230"/>
                  </a:lnTo>
                  <a:lnTo>
                    <a:pt x="212254" y="6828"/>
                  </a:lnTo>
                  <a:lnTo>
                    <a:pt x="212656" y="6628"/>
                  </a:lnTo>
                  <a:lnTo>
                    <a:pt x="212656" y="6427"/>
                  </a:lnTo>
                  <a:lnTo>
                    <a:pt x="212054" y="6628"/>
                  </a:lnTo>
                  <a:lnTo>
                    <a:pt x="211652" y="6828"/>
                  </a:lnTo>
                  <a:lnTo>
                    <a:pt x="211250" y="7230"/>
                  </a:lnTo>
                  <a:lnTo>
                    <a:pt x="209644" y="7632"/>
                  </a:lnTo>
                  <a:lnTo>
                    <a:pt x="209443" y="7632"/>
                  </a:lnTo>
                  <a:lnTo>
                    <a:pt x="209042" y="7832"/>
                  </a:lnTo>
                  <a:lnTo>
                    <a:pt x="209042" y="7632"/>
                  </a:lnTo>
                  <a:lnTo>
                    <a:pt x="208238" y="7632"/>
                  </a:lnTo>
                  <a:lnTo>
                    <a:pt x="207435" y="7431"/>
                  </a:lnTo>
                  <a:lnTo>
                    <a:pt x="207033" y="7029"/>
                  </a:lnTo>
                  <a:lnTo>
                    <a:pt x="208037" y="6226"/>
                  </a:lnTo>
                  <a:lnTo>
                    <a:pt x="208238" y="6025"/>
                  </a:lnTo>
                  <a:lnTo>
                    <a:pt x="207636" y="6025"/>
                  </a:lnTo>
                  <a:lnTo>
                    <a:pt x="207636" y="6427"/>
                  </a:lnTo>
                  <a:lnTo>
                    <a:pt x="207435" y="6628"/>
                  </a:lnTo>
                  <a:lnTo>
                    <a:pt x="207033" y="6628"/>
                  </a:lnTo>
                  <a:lnTo>
                    <a:pt x="207033" y="6427"/>
                  </a:lnTo>
                  <a:lnTo>
                    <a:pt x="207033" y="6226"/>
                  </a:lnTo>
                  <a:lnTo>
                    <a:pt x="207636" y="5824"/>
                  </a:lnTo>
                  <a:lnTo>
                    <a:pt x="207033" y="5222"/>
                  </a:lnTo>
                  <a:lnTo>
                    <a:pt x="206632" y="5021"/>
                  </a:lnTo>
                  <a:lnTo>
                    <a:pt x="206632" y="5423"/>
                  </a:lnTo>
                  <a:lnTo>
                    <a:pt x="206431" y="5824"/>
                  </a:lnTo>
                  <a:lnTo>
                    <a:pt x="206230" y="6628"/>
                  </a:lnTo>
                  <a:lnTo>
                    <a:pt x="206029" y="6828"/>
                  </a:lnTo>
                  <a:lnTo>
                    <a:pt x="205628" y="6226"/>
                  </a:lnTo>
                  <a:lnTo>
                    <a:pt x="205829" y="6025"/>
                  </a:lnTo>
                  <a:lnTo>
                    <a:pt x="205829" y="5824"/>
                  </a:lnTo>
                  <a:lnTo>
                    <a:pt x="205427" y="5824"/>
                  </a:lnTo>
                  <a:lnTo>
                    <a:pt x="206029" y="5623"/>
                  </a:lnTo>
                  <a:lnTo>
                    <a:pt x="205829" y="5423"/>
                  </a:lnTo>
                  <a:lnTo>
                    <a:pt x="204423" y="5222"/>
                  </a:lnTo>
                  <a:lnTo>
                    <a:pt x="203017" y="5021"/>
                  </a:lnTo>
                  <a:lnTo>
                    <a:pt x="203017" y="5021"/>
                  </a:lnTo>
                  <a:lnTo>
                    <a:pt x="204021" y="5222"/>
                  </a:lnTo>
                  <a:lnTo>
                    <a:pt x="203821" y="5423"/>
                  </a:lnTo>
                  <a:lnTo>
                    <a:pt x="204021" y="5423"/>
                  </a:lnTo>
                  <a:lnTo>
                    <a:pt x="204222" y="5623"/>
                  </a:lnTo>
                  <a:lnTo>
                    <a:pt x="203720" y="5623"/>
                  </a:lnTo>
                  <a:lnTo>
                    <a:pt x="203620" y="5824"/>
                  </a:lnTo>
                  <a:lnTo>
                    <a:pt x="203419" y="6427"/>
                  </a:lnTo>
                  <a:lnTo>
                    <a:pt x="203419" y="6628"/>
                  </a:lnTo>
                  <a:lnTo>
                    <a:pt x="203218" y="6828"/>
                  </a:lnTo>
                  <a:lnTo>
                    <a:pt x="202816" y="6628"/>
                  </a:lnTo>
                  <a:lnTo>
                    <a:pt x="202013" y="6025"/>
                  </a:lnTo>
                  <a:lnTo>
                    <a:pt x="202816" y="6226"/>
                  </a:lnTo>
                  <a:lnTo>
                    <a:pt x="203218" y="6025"/>
                  </a:lnTo>
                  <a:lnTo>
                    <a:pt x="202816" y="6025"/>
                  </a:lnTo>
                  <a:lnTo>
                    <a:pt x="202415" y="5423"/>
                  </a:lnTo>
                  <a:lnTo>
                    <a:pt x="202415" y="4820"/>
                  </a:lnTo>
                  <a:lnTo>
                    <a:pt x="202616" y="4218"/>
                  </a:lnTo>
                  <a:lnTo>
                    <a:pt x="203017" y="3615"/>
                  </a:lnTo>
                  <a:lnTo>
                    <a:pt x="203419" y="3214"/>
                  </a:lnTo>
                  <a:lnTo>
                    <a:pt x="203821" y="2611"/>
                  </a:lnTo>
                  <a:lnTo>
                    <a:pt x="203821" y="2210"/>
                  </a:lnTo>
                  <a:lnTo>
                    <a:pt x="203419" y="1808"/>
                  </a:lnTo>
                  <a:lnTo>
                    <a:pt x="203821" y="1607"/>
                  </a:lnTo>
                  <a:lnTo>
                    <a:pt x="203017" y="1808"/>
                  </a:lnTo>
                  <a:lnTo>
                    <a:pt x="201812" y="1808"/>
                  </a:lnTo>
                  <a:lnTo>
                    <a:pt x="201411" y="1607"/>
                  </a:lnTo>
                  <a:lnTo>
                    <a:pt x="201210" y="1407"/>
                  </a:lnTo>
                  <a:lnTo>
                    <a:pt x="201009" y="2009"/>
                  </a:lnTo>
                  <a:lnTo>
                    <a:pt x="200808" y="1808"/>
                  </a:lnTo>
                  <a:lnTo>
                    <a:pt x="200206" y="1407"/>
                  </a:lnTo>
                  <a:lnTo>
                    <a:pt x="200407" y="1206"/>
                  </a:lnTo>
                  <a:lnTo>
                    <a:pt x="200206" y="1005"/>
                  </a:lnTo>
                  <a:lnTo>
                    <a:pt x="199804" y="1005"/>
                  </a:lnTo>
                  <a:lnTo>
                    <a:pt x="199604" y="1407"/>
                  </a:lnTo>
                  <a:lnTo>
                    <a:pt x="199804" y="1407"/>
                  </a:lnTo>
                  <a:lnTo>
                    <a:pt x="200005" y="1808"/>
                  </a:lnTo>
                  <a:lnTo>
                    <a:pt x="199804" y="2009"/>
                  </a:lnTo>
                  <a:lnTo>
                    <a:pt x="199202" y="1607"/>
                  </a:lnTo>
                  <a:lnTo>
                    <a:pt x="198198" y="1607"/>
                  </a:lnTo>
                  <a:lnTo>
                    <a:pt x="197796" y="2210"/>
                  </a:lnTo>
                  <a:lnTo>
                    <a:pt x="197395" y="3214"/>
                  </a:lnTo>
                  <a:lnTo>
                    <a:pt x="196792" y="2611"/>
                  </a:lnTo>
                  <a:lnTo>
                    <a:pt x="196391" y="2411"/>
                  </a:lnTo>
                  <a:lnTo>
                    <a:pt x="195989" y="2210"/>
                  </a:lnTo>
                  <a:lnTo>
                    <a:pt x="195788" y="2411"/>
                  </a:lnTo>
                  <a:lnTo>
                    <a:pt x="195186" y="2611"/>
                  </a:lnTo>
                  <a:lnTo>
                    <a:pt x="194583" y="2611"/>
                  </a:lnTo>
                  <a:lnTo>
                    <a:pt x="194182" y="2411"/>
                  </a:lnTo>
                  <a:lnTo>
                    <a:pt x="194182" y="2611"/>
                  </a:lnTo>
                  <a:lnTo>
                    <a:pt x="193981" y="2411"/>
                  </a:lnTo>
                  <a:lnTo>
                    <a:pt x="193981" y="2210"/>
                  </a:lnTo>
                  <a:lnTo>
                    <a:pt x="194784" y="2210"/>
                  </a:lnTo>
                  <a:lnTo>
                    <a:pt x="194784" y="2009"/>
                  </a:lnTo>
                  <a:lnTo>
                    <a:pt x="194182" y="2009"/>
                  </a:lnTo>
                  <a:lnTo>
                    <a:pt x="193579" y="1808"/>
                  </a:lnTo>
                  <a:lnTo>
                    <a:pt x="193378" y="2210"/>
                  </a:lnTo>
                  <a:lnTo>
                    <a:pt x="193178" y="2411"/>
                  </a:lnTo>
                  <a:lnTo>
                    <a:pt x="192575" y="2210"/>
                  </a:lnTo>
                  <a:lnTo>
                    <a:pt x="191772" y="2009"/>
                  </a:lnTo>
                  <a:lnTo>
                    <a:pt x="191370" y="2210"/>
                  </a:lnTo>
                  <a:lnTo>
                    <a:pt x="191170" y="2411"/>
                  </a:lnTo>
                  <a:lnTo>
                    <a:pt x="192174" y="2812"/>
                  </a:lnTo>
                  <a:lnTo>
                    <a:pt x="191772" y="3816"/>
                  </a:lnTo>
                  <a:lnTo>
                    <a:pt x="192776" y="4017"/>
                  </a:lnTo>
                  <a:lnTo>
                    <a:pt x="192374" y="4017"/>
                  </a:lnTo>
                  <a:lnTo>
                    <a:pt x="191973" y="4218"/>
                  </a:lnTo>
                  <a:lnTo>
                    <a:pt x="192374" y="4218"/>
                  </a:lnTo>
                  <a:lnTo>
                    <a:pt x="192374" y="4419"/>
                  </a:lnTo>
                  <a:lnTo>
                    <a:pt x="191772" y="5021"/>
                  </a:lnTo>
                  <a:lnTo>
                    <a:pt x="191521" y="5172"/>
                  </a:lnTo>
                  <a:lnTo>
                    <a:pt x="191521" y="5172"/>
                  </a:lnTo>
                  <a:lnTo>
                    <a:pt x="191973" y="5021"/>
                  </a:lnTo>
                  <a:lnTo>
                    <a:pt x="192374" y="5222"/>
                  </a:lnTo>
                  <a:lnTo>
                    <a:pt x="192374" y="5423"/>
                  </a:lnTo>
                  <a:lnTo>
                    <a:pt x="192374" y="5623"/>
                  </a:lnTo>
                  <a:lnTo>
                    <a:pt x="191571" y="5423"/>
                  </a:lnTo>
                  <a:lnTo>
                    <a:pt x="191571" y="5623"/>
                  </a:lnTo>
                  <a:lnTo>
                    <a:pt x="191370" y="5423"/>
                  </a:lnTo>
                  <a:lnTo>
                    <a:pt x="191571" y="5423"/>
                  </a:lnTo>
                  <a:lnTo>
                    <a:pt x="191396" y="5247"/>
                  </a:lnTo>
                  <a:lnTo>
                    <a:pt x="190768" y="5623"/>
                  </a:lnTo>
                  <a:lnTo>
                    <a:pt x="190166" y="5824"/>
                  </a:lnTo>
                  <a:lnTo>
                    <a:pt x="188961" y="5824"/>
                  </a:lnTo>
                  <a:lnTo>
                    <a:pt x="188961" y="6025"/>
                  </a:lnTo>
                  <a:lnTo>
                    <a:pt x="189162" y="6226"/>
                  </a:lnTo>
                  <a:lnTo>
                    <a:pt x="189965" y="6628"/>
                  </a:lnTo>
                  <a:lnTo>
                    <a:pt x="190969" y="6628"/>
                  </a:lnTo>
                  <a:lnTo>
                    <a:pt x="191170" y="6226"/>
                  </a:lnTo>
                  <a:lnTo>
                    <a:pt x="191370" y="6025"/>
                  </a:lnTo>
                  <a:lnTo>
                    <a:pt x="192575" y="6025"/>
                  </a:lnTo>
                  <a:lnTo>
                    <a:pt x="192977" y="6427"/>
                  </a:lnTo>
                  <a:lnTo>
                    <a:pt x="193378" y="7029"/>
                  </a:lnTo>
                  <a:lnTo>
                    <a:pt x="193178" y="7230"/>
                  </a:lnTo>
                  <a:lnTo>
                    <a:pt x="192776" y="7431"/>
                  </a:lnTo>
                  <a:lnTo>
                    <a:pt x="191571" y="7230"/>
                  </a:lnTo>
                  <a:lnTo>
                    <a:pt x="191571" y="7431"/>
                  </a:lnTo>
                  <a:lnTo>
                    <a:pt x="191370" y="8033"/>
                  </a:lnTo>
                  <a:lnTo>
                    <a:pt x="191170" y="8033"/>
                  </a:lnTo>
                  <a:lnTo>
                    <a:pt x="190969" y="7632"/>
                  </a:lnTo>
                  <a:lnTo>
                    <a:pt x="190366" y="7632"/>
                  </a:lnTo>
                  <a:lnTo>
                    <a:pt x="190166" y="7832"/>
                  </a:lnTo>
                  <a:lnTo>
                    <a:pt x="189965" y="8033"/>
                  </a:lnTo>
                  <a:lnTo>
                    <a:pt x="189965" y="8435"/>
                  </a:lnTo>
                  <a:lnTo>
                    <a:pt x="189764" y="8836"/>
                  </a:lnTo>
                  <a:lnTo>
                    <a:pt x="189563" y="9238"/>
                  </a:lnTo>
                  <a:lnTo>
                    <a:pt x="189362" y="9238"/>
                  </a:lnTo>
                  <a:lnTo>
                    <a:pt x="188559" y="9439"/>
                  </a:lnTo>
                  <a:lnTo>
                    <a:pt x="188157" y="9037"/>
                  </a:lnTo>
                  <a:lnTo>
                    <a:pt x="188559" y="9037"/>
                  </a:lnTo>
                  <a:lnTo>
                    <a:pt x="188961" y="8836"/>
                  </a:lnTo>
                  <a:lnTo>
                    <a:pt x="188760" y="8435"/>
                  </a:lnTo>
                  <a:lnTo>
                    <a:pt x="188157" y="8033"/>
                  </a:lnTo>
                  <a:lnTo>
                    <a:pt x="187354" y="7632"/>
                  </a:lnTo>
                  <a:lnTo>
                    <a:pt x="186551" y="7431"/>
                  </a:lnTo>
                  <a:lnTo>
                    <a:pt x="186752" y="7029"/>
                  </a:lnTo>
                  <a:lnTo>
                    <a:pt x="187354" y="7029"/>
                  </a:lnTo>
                  <a:lnTo>
                    <a:pt x="187555" y="7632"/>
                  </a:lnTo>
                  <a:lnTo>
                    <a:pt x="187957" y="7431"/>
                  </a:lnTo>
                  <a:lnTo>
                    <a:pt x="188157" y="7029"/>
                  </a:lnTo>
                  <a:lnTo>
                    <a:pt x="187756" y="7230"/>
                  </a:lnTo>
                  <a:lnTo>
                    <a:pt x="187555" y="6628"/>
                  </a:lnTo>
                  <a:lnTo>
                    <a:pt x="187354" y="6226"/>
                  </a:lnTo>
                  <a:lnTo>
                    <a:pt x="187555" y="5623"/>
                  </a:lnTo>
                  <a:lnTo>
                    <a:pt x="187555" y="5423"/>
                  </a:lnTo>
                  <a:lnTo>
                    <a:pt x="187354" y="5423"/>
                  </a:lnTo>
                  <a:lnTo>
                    <a:pt x="185949" y="5222"/>
                  </a:lnTo>
                  <a:lnTo>
                    <a:pt x="185949" y="5021"/>
                  </a:lnTo>
                  <a:lnTo>
                    <a:pt x="185748" y="5423"/>
                  </a:lnTo>
                  <a:lnTo>
                    <a:pt x="185748" y="5623"/>
                  </a:lnTo>
                  <a:lnTo>
                    <a:pt x="185949" y="5824"/>
                  </a:lnTo>
                  <a:lnTo>
                    <a:pt x="186350" y="5824"/>
                  </a:lnTo>
                  <a:lnTo>
                    <a:pt x="187354" y="5623"/>
                  </a:lnTo>
                  <a:lnTo>
                    <a:pt x="186350" y="6025"/>
                  </a:lnTo>
                  <a:lnTo>
                    <a:pt x="185547" y="6427"/>
                  </a:lnTo>
                  <a:lnTo>
                    <a:pt x="185547" y="6628"/>
                  </a:lnTo>
                  <a:lnTo>
                    <a:pt x="186350" y="7029"/>
                  </a:lnTo>
                  <a:lnTo>
                    <a:pt x="185547" y="6828"/>
                  </a:lnTo>
                  <a:lnTo>
                    <a:pt x="185145" y="6628"/>
                  </a:lnTo>
                  <a:lnTo>
                    <a:pt x="185145" y="6427"/>
                  </a:lnTo>
                  <a:lnTo>
                    <a:pt x="185346" y="6226"/>
                  </a:lnTo>
                  <a:lnTo>
                    <a:pt x="185547" y="5623"/>
                  </a:lnTo>
                  <a:lnTo>
                    <a:pt x="184744" y="5623"/>
                  </a:lnTo>
                  <a:lnTo>
                    <a:pt x="183689" y="5975"/>
                  </a:lnTo>
                  <a:lnTo>
                    <a:pt x="183689" y="5975"/>
                  </a:lnTo>
                  <a:lnTo>
                    <a:pt x="183740" y="6025"/>
                  </a:lnTo>
                  <a:lnTo>
                    <a:pt x="183539" y="6226"/>
                  </a:lnTo>
                  <a:lnTo>
                    <a:pt x="183238" y="6075"/>
                  </a:lnTo>
                  <a:lnTo>
                    <a:pt x="182334" y="6226"/>
                  </a:lnTo>
                  <a:lnTo>
                    <a:pt x="182535" y="6427"/>
                  </a:lnTo>
                  <a:lnTo>
                    <a:pt x="182535" y="6628"/>
                  </a:lnTo>
                  <a:lnTo>
                    <a:pt x="182133" y="6828"/>
                  </a:lnTo>
                  <a:lnTo>
                    <a:pt x="182133" y="7029"/>
                  </a:lnTo>
                  <a:lnTo>
                    <a:pt x="181732" y="6628"/>
                  </a:lnTo>
                  <a:lnTo>
                    <a:pt x="181732" y="6427"/>
                  </a:lnTo>
                  <a:lnTo>
                    <a:pt x="182334" y="6226"/>
                  </a:lnTo>
                  <a:lnTo>
                    <a:pt x="181932" y="6025"/>
                  </a:lnTo>
                  <a:lnTo>
                    <a:pt x="181732" y="5824"/>
                  </a:lnTo>
                  <a:lnTo>
                    <a:pt x="181932" y="5623"/>
                  </a:lnTo>
                  <a:lnTo>
                    <a:pt x="182334" y="5021"/>
                  </a:lnTo>
                  <a:lnTo>
                    <a:pt x="180728" y="5021"/>
                  </a:lnTo>
                  <a:lnTo>
                    <a:pt x="180125" y="5222"/>
                  </a:lnTo>
                  <a:lnTo>
                    <a:pt x="179924" y="5222"/>
                  </a:lnTo>
                  <a:lnTo>
                    <a:pt x="180125" y="5423"/>
                  </a:lnTo>
                  <a:lnTo>
                    <a:pt x="180326" y="5824"/>
                  </a:lnTo>
                  <a:lnTo>
                    <a:pt x="181129" y="6427"/>
                  </a:lnTo>
                  <a:lnTo>
                    <a:pt x="181129" y="6628"/>
                  </a:lnTo>
                  <a:lnTo>
                    <a:pt x="180326" y="6828"/>
                  </a:lnTo>
                  <a:lnTo>
                    <a:pt x="180125" y="6828"/>
                  </a:lnTo>
                  <a:lnTo>
                    <a:pt x="179924" y="7029"/>
                  </a:lnTo>
                  <a:lnTo>
                    <a:pt x="180125" y="7230"/>
                  </a:lnTo>
                  <a:lnTo>
                    <a:pt x="180527" y="7431"/>
                  </a:lnTo>
                  <a:lnTo>
                    <a:pt x="180125" y="7632"/>
                  </a:lnTo>
                  <a:lnTo>
                    <a:pt x="179924" y="7431"/>
                  </a:lnTo>
                  <a:lnTo>
                    <a:pt x="178519" y="7431"/>
                  </a:lnTo>
                  <a:lnTo>
                    <a:pt x="177916" y="7632"/>
                  </a:lnTo>
                  <a:lnTo>
                    <a:pt x="177715" y="7632"/>
                  </a:lnTo>
                  <a:lnTo>
                    <a:pt x="177515" y="7230"/>
                  </a:lnTo>
                  <a:lnTo>
                    <a:pt x="176912" y="7230"/>
                  </a:lnTo>
                  <a:lnTo>
                    <a:pt x="177515" y="6628"/>
                  </a:lnTo>
                  <a:lnTo>
                    <a:pt x="177715" y="6226"/>
                  </a:lnTo>
                  <a:lnTo>
                    <a:pt x="178117" y="6226"/>
                  </a:lnTo>
                  <a:lnTo>
                    <a:pt x="178318" y="6427"/>
                  </a:lnTo>
                  <a:lnTo>
                    <a:pt x="178719" y="6828"/>
                  </a:lnTo>
                  <a:lnTo>
                    <a:pt x="178920" y="7029"/>
                  </a:lnTo>
                  <a:lnTo>
                    <a:pt x="179523" y="6828"/>
                  </a:lnTo>
                  <a:lnTo>
                    <a:pt x="179121" y="6427"/>
                  </a:lnTo>
                  <a:lnTo>
                    <a:pt x="178719" y="6226"/>
                  </a:lnTo>
                  <a:lnTo>
                    <a:pt x="178519" y="5623"/>
                  </a:lnTo>
                  <a:lnTo>
                    <a:pt x="178719" y="5222"/>
                  </a:lnTo>
                  <a:lnTo>
                    <a:pt x="178920" y="5222"/>
                  </a:lnTo>
                  <a:lnTo>
                    <a:pt x="179121" y="5021"/>
                  </a:lnTo>
                  <a:lnTo>
                    <a:pt x="179523" y="5222"/>
                  </a:lnTo>
                  <a:lnTo>
                    <a:pt x="179121" y="4820"/>
                  </a:lnTo>
                  <a:lnTo>
                    <a:pt x="178920" y="4619"/>
                  </a:lnTo>
                  <a:lnTo>
                    <a:pt x="178519" y="4820"/>
                  </a:lnTo>
                  <a:lnTo>
                    <a:pt x="178318" y="5021"/>
                  </a:lnTo>
                  <a:lnTo>
                    <a:pt x="177715" y="5623"/>
                  </a:lnTo>
                  <a:lnTo>
                    <a:pt x="177515" y="6025"/>
                  </a:lnTo>
                  <a:lnTo>
                    <a:pt x="177314" y="6025"/>
                  </a:lnTo>
                  <a:lnTo>
                    <a:pt x="177314" y="5423"/>
                  </a:lnTo>
                  <a:lnTo>
                    <a:pt x="177113" y="5423"/>
                  </a:lnTo>
                  <a:lnTo>
                    <a:pt x="176310" y="6025"/>
                  </a:lnTo>
                  <a:lnTo>
                    <a:pt x="174703" y="3816"/>
                  </a:lnTo>
                  <a:lnTo>
                    <a:pt x="173900" y="3013"/>
                  </a:lnTo>
                  <a:lnTo>
                    <a:pt x="173498" y="2611"/>
                  </a:lnTo>
                  <a:lnTo>
                    <a:pt x="173097" y="2611"/>
                  </a:lnTo>
                  <a:lnTo>
                    <a:pt x="171691" y="2009"/>
                  </a:lnTo>
                  <a:lnTo>
                    <a:pt x="171490" y="1808"/>
                  </a:lnTo>
                  <a:lnTo>
                    <a:pt x="171290" y="2210"/>
                  </a:lnTo>
                  <a:lnTo>
                    <a:pt x="170888" y="2411"/>
                  </a:lnTo>
                  <a:lnTo>
                    <a:pt x="170286" y="2812"/>
                  </a:lnTo>
                  <a:lnTo>
                    <a:pt x="170085" y="2611"/>
                  </a:lnTo>
                  <a:lnTo>
                    <a:pt x="170085" y="3013"/>
                  </a:lnTo>
                  <a:lnTo>
                    <a:pt x="170085" y="3415"/>
                  </a:lnTo>
                  <a:lnTo>
                    <a:pt x="169884" y="3415"/>
                  </a:lnTo>
                  <a:lnTo>
                    <a:pt x="169482" y="3615"/>
                  </a:lnTo>
                  <a:lnTo>
                    <a:pt x="168679" y="3415"/>
                  </a:lnTo>
                  <a:lnTo>
                    <a:pt x="168679" y="3415"/>
                  </a:lnTo>
                  <a:lnTo>
                    <a:pt x="169282" y="3816"/>
                  </a:lnTo>
                  <a:lnTo>
                    <a:pt x="169482" y="4017"/>
                  </a:lnTo>
                  <a:lnTo>
                    <a:pt x="171089" y="4017"/>
                  </a:lnTo>
                  <a:lnTo>
                    <a:pt x="170486" y="4419"/>
                  </a:lnTo>
                  <a:lnTo>
                    <a:pt x="170286" y="4820"/>
                  </a:lnTo>
                  <a:lnTo>
                    <a:pt x="170085" y="5222"/>
                  </a:lnTo>
                  <a:lnTo>
                    <a:pt x="170486" y="5423"/>
                  </a:lnTo>
                  <a:lnTo>
                    <a:pt x="170687" y="5222"/>
                  </a:lnTo>
                  <a:lnTo>
                    <a:pt x="170486" y="4820"/>
                  </a:lnTo>
                  <a:lnTo>
                    <a:pt x="170888" y="5222"/>
                  </a:lnTo>
                  <a:lnTo>
                    <a:pt x="170888" y="5423"/>
                  </a:lnTo>
                  <a:lnTo>
                    <a:pt x="170888" y="5623"/>
                  </a:lnTo>
                  <a:lnTo>
                    <a:pt x="170687" y="5824"/>
                  </a:lnTo>
                  <a:lnTo>
                    <a:pt x="170085" y="5824"/>
                  </a:lnTo>
                  <a:lnTo>
                    <a:pt x="169683" y="5623"/>
                  </a:lnTo>
                  <a:lnTo>
                    <a:pt x="169482" y="5423"/>
                  </a:lnTo>
                  <a:lnTo>
                    <a:pt x="169934" y="5272"/>
                  </a:lnTo>
                  <a:lnTo>
                    <a:pt x="169884" y="5222"/>
                  </a:lnTo>
                  <a:lnTo>
                    <a:pt x="168880" y="4619"/>
                  </a:lnTo>
                  <a:lnTo>
                    <a:pt x="168679" y="5021"/>
                  </a:lnTo>
                  <a:lnTo>
                    <a:pt x="168478" y="5021"/>
                  </a:lnTo>
                  <a:lnTo>
                    <a:pt x="167876" y="4820"/>
                  </a:lnTo>
                  <a:lnTo>
                    <a:pt x="167876" y="4619"/>
                  </a:lnTo>
                  <a:lnTo>
                    <a:pt x="167876" y="4419"/>
                  </a:lnTo>
                  <a:lnTo>
                    <a:pt x="168277" y="4218"/>
                  </a:lnTo>
                  <a:lnTo>
                    <a:pt x="169081" y="4419"/>
                  </a:lnTo>
                  <a:lnTo>
                    <a:pt x="168679" y="4218"/>
                  </a:lnTo>
                  <a:lnTo>
                    <a:pt x="168277" y="4017"/>
                  </a:lnTo>
                  <a:lnTo>
                    <a:pt x="168077" y="3615"/>
                  </a:lnTo>
                  <a:lnTo>
                    <a:pt x="167876" y="3415"/>
                  </a:lnTo>
                  <a:lnTo>
                    <a:pt x="167474" y="3816"/>
                  </a:lnTo>
                  <a:lnTo>
                    <a:pt x="167876" y="4218"/>
                  </a:lnTo>
                  <a:lnTo>
                    <a:pt x="167474" y="4017"/>
                  </a:lnTo>
                  <a:lnTo>
                    <a:pt x="167073" y="3615"/>
                  </a:lnTo>
                  <a:lnTo>
                    <a:pt x="167073" y="3415"/>
                  </a:lnTo>
                  <a:lnTo>
                    <a:pt x="167273" y="3013"/>
                  </a:lnTo>
                  <a:lnTo>
                    <a:pt x="167876" y="3013"/>
                  </a:lnTo>
                  <a:lnTo>
                    <a:pt x="166269" y="2812"/>
                  </a:lnTo>
                  <a:lnTo>
                    <a:pt x="166269" y="2611"/>
                  </a:lnTo>
                  <a:lnTo>
                    <a:pt x="167474" y="2210"/>
                  </a:lnTo>
                  <a:lnTo>
                    <a:pt x="166872" y="2210"/>
                  </a:lnTo>
                  <a:lnTo>
                    <a:pt x="166671" y="2411"/>
                  </a:lnTo>
                  <a:lnTo>
                    <a:pt x="166470" y="2210"/>
                  </a:lnTo>
                  <a:lnTo>
                    <a:pt x="166069" y="2009"/>
                  </a:lnTo>
                  <a:lnTo>
                    <a:pt x="165868" y="1808"/>
                  </a:lnTo>
                  <a:lnTo>
                    <a:pt x="166069" y="1607"/>
                  </a:lnTo>
                  <a:lnTo>
                    <a:pt x="166269" y="1407"/>
                  </a:lnTo>
                  <a:lnTo>
                    <a:pt x="166872" y="1407"/>
                  </a:lnTo>
                  <a:lnTo>
                    <a:pt x="167073" y="1808"/>
                  </a:lnTo>
                  <a:lnTo>
                    <a:pt x="167675" y="1607"/>
                  </a:lnTo>
                  <a:lnTo>
                    <a:pt x="167876" y="1407"/>
                  </a:lnTo>
                  <a:lnTo>
                    <a:pt x="167073" y="1206"/>
                  </a:lnTo>
                  <a:lnTo>
                    <a:pt x="166069" y="1005"/>
                  </a:lnTo>
                  <a:lnTo>
                    <a:pt x="166069" y="804"/>
                  </a:lnTo>
                  <a:lnTo>
                    <a:pt x="166069" y="603"/>
                  </a:lnTo>
                  <a:lnTo>
                    <a:pt x="166470" y="402"/>
                  </a:lnTo>
                  <a:lnTo>
                    <a:pt x="166470" y="202"/>
                  </a:lnTo>
                  <a:lnTo>
                    <a:pt x="165265" y="202"/>
                  </a:lnTo>
                  <a:lnTo>
                    <a:pt x="165265" y="603"/>
                  </a:lnTo>
                  <a:lnTo>
                    <a:pt x="165065" y="1206"/>
                  </a:lnTo>
                  <a:lnTo>
                    <a:pt x="164462" y="1607"/>
                  </a:lnTo>
                  <a:lnTo>
                    <a:pt x="163458" y="2009"/>
                  </a:lnTo>
                  <a:lnTo>
                    <a:pt x="162454" y="2210"/>
                  </a:lnTo>
                  <a:lnTo>
                    <a:pt x="159643" y="2210"/>
                  </a:lnTo>
                  <a:lnTo>
                    <a:pt x="159174" y="2009"/>
                  </a:lnTo>
                  <a:lnTo>
                    <a:pt x="159241" y="2009"/>
                  </a:lnTo>
                  <a:lnTo>
                    <a:pt x="158438" y="1407"/>
                  </a:lnTo>
                  <a:lnTo>
                    <a:pt x="157635" y="804"/>
                  </a:lnTo>
                  <a:lnTo>
                    <a:pt x="157835" y="804"/>
                  </a:lnTo>
                  <a:lnTo>
                    <a:pt x="158438" y="1005"/>
                  </a:lnTo>
                  <a:lnTo>
                    <a:pt x="158639" y="603"/>
                  </a:lnTo>
                  <a:lnTo>
                    <a:pt x="158639" y="402"/>
                  </a:lnTo>
                  <a:lnTo>
                    <a:pt x="158438" y="202"/>
                  </a:lnTo>
                  <a:lnTo>
                    <a:pt x="156430" y="202"/>
                  </a:lnTo>
                  <a:lnTo>
                    <a:pt x="154221" y="402"/>
                  </a:lnTo>
                  <a:lnTo>
                    <a:pt x="153418" y="202"/>
                  </a:lnTo>
                  <a:lnTo>
                    <a:pt x="153016" y="1"/>
                  </a:lnTo>
                  <a:close/>
                </a:path>
              </a:pathLst>
            </a:custGeom>
            <a:solidFill>
              <a:srgbClr val="CDF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
                <a:solidFill>
                  <a:schemeClr val="accent1">
                    <a:lumMod val="25000"/>
                  </a:schemeClr>
                </a:solidFill>
                <a:latin typeface="Albert Sans"/>
                <a:ea typeface="Albert Sans"/>
                <a:cs typeface="Albert Sans"/>
                <a:sym typeface="Albert Sans"/>
              </a:endParaRPr>
            </a:p>
          </p:txBody>
        </p:sp>
        <p:sp>
          <p:nvSpPr>
            <p:cNvPr id="2811" name="Google Shape;2811;p96"/>
            <p:cNvSpPr txBox="1"/>
            <p:nvPr/>
          </p:nvSpPr>
          <p:spPr>
            <a:xfrm rot="21187791">
              <a:off x="3356941" y="2229210"/>
              <a:ext cx="2668460" cy="689552"/>
            </a:xfrm>
            <a:prstGeom prst="rect">
              <a:avLst/>
            </a:prstGeom>
            <a:noFill/>
            <a:ln>
              <a:noFill/>
            </a:ln>
          </p:spPr>
          <p:txBody>
            <a:bodyPr spcFirstLastPara="1" wrap="square" lIns="91425" tIns="91425" rIns="91425" bIns="91425" anchor="t" anchorCtr="0">
              <a:noAutofit/>
            </a:bodyPr>
            <a:lstStyle/>
            <a:p>
              <a:pPr marL="0" lvl="0" indent="0" algn="l" rtl="0">
                <a:lnSpc>
                  <a:spcPct val="80000"/>
                </a:lnSpc>
                <a:spcBef>
                  <a:spcPts val="0"/>
                </a:spcBef>
                <a:spcAft>
                  <a:spcPts val="0"/>
                </a:spcAft>
                <a:buNone/>
              </a:pPr>
              <a:r>
                <a:rPr lang="en" sz="1600" b="1" dirty="0">
                  <a:solidFill>
                    <a:srgbClr val="1E1E1E"/>
                  </a:solidFill>
                  <a:latin typeface="Calibri" panose="020F0502020204030204" pitchFamily="34" charset="0"/>
                  <a:ea typeface="Albert Sans"/>
                  <a:cs typeface="Calibri" panose="020F0502020204030204" pitchFamily="34" charset="0"/>
                  <a:sym typeface="Albert Sans"/>
                </a:rPr>
                <a:t>Key Question.</a:t>
              </a:r>
              <a:endParaRPr sz="1600" b="1" dirty="0">
                <a:solidFill>
                  <a:srgbClr val="1E1E1E"/>
                </a:solidFill>
                <a:latin typeface="Calibri" panose="020F0502020204030204" pitchFamily="34" charset="0"/>
                <a:ea typeface="Albert Sans"/>
                <a:cs typeface="Calibri" panose="020F0502020204030204" pitchFamily="34" charset="0"/>
                <a:sym typeface="Albert Sans"/>
              </a:endParaRPr>
            </a:p>
          </p:txBody>
        </p:sp>
        <p:sp>
          <p:nvSpPr>
            <p:cNvPr id="2812" name="Google Shape;2812;p96"/>
            <p:cNvSpPr/>
            <p:nvPr/>
          </p:nvSpPr>
          <p:spPr>
            <a:xfrm rot="21312430" flipH="1">
              <a:off x="4643000" y="2358636"/>
              <a:ext cx="1150275" cy="533842"/>
            </a:xfrm>
            <a:custGeom>
              <a:avLst/>
              <a:gdLst/>
              <a:ahLst/>
              <a:cxnLst/>
              <a:rect l="l" t="t" r="r" b="b"/>
              <a:pathLst>
                <a:path w="264426" h="101174" extrusionOk="0">
                  <a:moveTo>
                    <a:pt x="1185" y="2369"/>
                  </a:moveTo>
                  <a:lnTo>
                    <a:pt x="1422" y="3080"/>
                  </a:lnTo>
                  <a:lnTo>
                    <a:pt x="1422" y="2843"/>
                  </a:lnTo>
                  <a:lnTo>
                    <a:pt x="1896" y="3554"/>
                  </a:lnTo>
                  <a:lnTo>
                    <a:pt x="1896" y="3554"/>
                  </a:lnTo>
                  <a:lnTo>
                    <a:pt x="1422" y="3080"/>
                  </a:lnTo>
                  <a:lnTo>
                    <a:pt x="1896" y="3791"/>
                  </a:lnTo>
                  <a:lnTo>
                    <a:pt x="2369" y="4739"/>
                  </a:lnTo>
                  <a:lnTo>
                    <a:pt x="2369" y="4739"/>
                  </a:lnTo>
                  <a:lnTo>
                    <a:pt x="2132" y="4502"/>
                  </a:lnTo>
                  <a:lnTo>
                    <a:pt x="1659" y="4265"/>
                  </a:lnTo>
                  <a:lnTo>
                    <a:pt x="1185" y="3080"/>
                  </a:lnTo>
                  <a:lnTo>
                    <a:pt x="1185" y="2369"/>
                  </a:lnTo>
                  <a:close/>
                  <a:moveTo>
                    <a:pt x="2843" y="5450"/>
                  </a:moveTo>
                  <a:lnTo>
                    <a:pt x="3080" y="5687"/>
                  </a:lnTo>
                  <a:lnTo>
                    <a:pt x="3791" y="6634"/>
                  </a:lnTo>
                  <a:lnTo>
                    <a:pt x="4028" y="8056"/>
                  </a:lnTo>
                  <a:lnTo>
                    <a:pt x="4265" y="9004"/>
                  </a:lnTo>
                  <a:lnTo>
                    <a:pt x="4265" y="9004"/>
                  </a:lnTo>
                  <a:lnTo>
                    <a:pt x="3554" y="7108"/>
                  </a:lnTo>
                  <a:lnTo>
                    <a:pt x="2369" y="5450"/>
                  </a:lnTo>
                  <a:close/>
                  <a:moveTo>
                    <a:pt x="6634" y="9004"/>
                  </a:moveTo>
                  <a:lnTo>
                    <a:pt x="6634" y="9241"/>
                  </a:lnTo>
                  <a:lnTo>
                    <a:pt x="6634" y="9478"/>
                  </a:lnTo>
                  <a:lnTo>
                    <a:pt x="6397" y="9241"/>
                  </a:lnTo>
                  <a:lnTo>
                    <a:pt x="6634" y="9004"/>
                  </a:lnTo>
                  <a:close/>
                  <a:moveTo>
                    <a:pt x="9478" y="12084"/>
                  </a:moveTo>
                  <a:lnTo>
                    <a:pt x="9951" y="12558"/>
                  </a:lnTo>
                  <a:lnTo>
                    <a:pt x="10188" y="13032"/>
                  </a:lnTo>
                  <a:lnTo>
                    <a:pt x="10188" y="13269"/>
                  </a:lnTo>
                  <a:lnTo>
                    <a:pt x="9715" y="12795"/>
                  </a:lnTo>
                  <a:lnTo>
                    <a:pt x="9478" y="12321"/>
                  </a:lnTo>
                  <a:lnTo>
                    <a:pt x="9478" y="12084"/>
                  </a:lnTo>
                  <a:close/>
                  <a:moveTo>
                    <a:pt x="5687" y="11136"/>
                  </a:moveTo>
                  <a:lnTo>
                    <a:pt x="6397" y="11610"/>
                  </a:lnTo>
                  <a:lnTo>
                    <a:pt x="7108" y="13032"/>
                  </a:lnTo>
                  <a:lnTo>
                    <a:pt x="7345" y="13743"/>
                  </a:lnTo>
                  <a:lnTo>
                    <a:pt x="7582" y="14216"/>
                  </a:lnTo>
                  <a:lnTo>
                    <a:pt x="5924" y="12321"/>
                  </a:lnTo>
                  <a:lnTo>
                    <a:pt x="5687" y="12084"/>
                  </a:lnTo>
                  <a:lnTo>
                    <a:pt x="6397" y="12558"/>
                  </a:lnTo>
                  <a:lnTo>
                    <a:pt x="5687" y="11136"/>
                  </a:lnTo>
                  <a:close/>
                  <a:moveTo>
                    <a:pt x="8530" y="14690"/>
                  </a:moveTo>
                  <a:lnTo>
                    <a:pt x="9241" y="15875"/>
                  </a:lnTo>
                  <a:lnTo>
                    <a:pt x="9715" y="16112"/>
                  </a:lnTo>
                  <a:lnTo>
                    <a:pt x="9951" y="15875"/>
                  </a:lnTo>
                  <a:lnTo>
                    <a:pt x="10188" y="15638"/>
                  </a:lnTo>
                  <a:lnTo>
                    <a:pt x="10425" y="16349"/>
                  </a:lnTo>
                  <a:lnTo>
                    <a:pt x="10188" y="16823"/>
                  </a:lnTo>
                  <a:lnTo>
                    <a:pt x="9715" y="16823"/>
                  </a:lnTo>
                  <a:lnTo>
                    <a:pt x="9241" y="16586"/>
                  </a:lnTo>
                  <a:lnTo>
                    <a:pt x="8767" y="16112"/>
                  </a:lnTo>
                  <a:lnTo>
                    <a:pt x="8293" y="15638"/>
                  </a:lnTo>
                  <a:lnTo>
                    <a:pt x="8293" y="15164"/>
                  </a:lnTo>
                  <a:lnTo>
                    <a:pt x="8530" y="14690"/>
                  </a:lnTo>
                  <a:close/>
                  <a:moveTo>
                    <a:pt x="9715" y="17771"/>
                  </a:moveTo>
                  <a:lnTo>
                    <a:pt x="11136" y="20140"/>
                  </a:lnTo>
                  <a:lnTo>
                    <a:pt x="11136" y="20140"/>
                  </a:lnTo>
                  <a:lnTo>
                    <a:pt x="10188" y="18955"/>
                  </a:lnTo>
                  <a:lnTo>
                    <a:pt x="9951" y="18481"/>
                  </a:lnTo>
                  <a:lnTo>
                    <a:pt x="9715" y="17771"/>
                  </a:lnTo>
                  <a:close/>
                  <a:moveTo>
                    <a:pt x="11847" y="18481"/>
                  </a:moveTo>
                  <a:lnTo>
                    <a:pt x="12321" y="19429"/>
                  </a:lnTo>
                  <a:lnTo>
                    <a:pt x="12084" y="19666"/>
                  </a:lnTo>
                  <a:lnTo>
                    <a:pt x="11847" y="19666"/>
                  </a:lnTo>
                  <a:lnTo>
                    <a:pt x="12321" y="20614"/>
                  </a:lnTo>
                  <a:lnTo>
                    <a:pt x="11847" y="20140"/>
                  </a:lnTo>
                  <a:lnTo>
                    <a:pt x="11373" y="19666"/>
                  </a:lnTo>
                  <a:lnTo>
                    <a:pt x="11373" y="18955"/>
                  </a:lnTo>
                  <a:lnTo>
                    <a:pt x="11847" y="18481"/>
                  </a:lnTo>
                  <a:close/>
                  <a:moveTo>
                    <a:pt x="12795" y="21325"/>
                  </a:moveTo>
                  <a:lnTo>
                    <a:pt x="13269" y="21562"/>
                  </a:lnTo>
                  <a:lnTo>
                    <a:pt x="13506" y="21798"/>
                  </a:lnTo>
                  <a:lnTo>
                    <a:pt x="13506" y="22035"/>
                  </a:lnTo>
                  <a:lnTo>
                    <a:pt x="13269" y="22035"/>
                  </a:lnTo>
                  <a:lnTo>
                    <a:pt x="13032" y="21798"/>
                  </a:lnTo>
                  <a:lnTo>
                    <a:pt x="12795" y="21325"/>
                  </a:lnTo>
                  <a:close/>
                  <a:moveTo>
                    <a:pt x="14690" y="22272"/>
                  </a:moveTo>
                  <a:lnTo>
                    <a:pt x="15164" y="22509"/>
                  </a:lnTo>
                  <a:lnTo>
                    <a:pt x="14690" y="22746"/>
                  </a:lnTo>
                  <a:lnTo>
                    <a:pt x="14453" y="22509"/>
                  </a:lnTo>
                  <a:lnTo>
                    <a:pt x="14216" y="22272"/>
                  </a:lnTo>
                  <a:close/>
                  <a:moveTo>
                    <a:pt x="13506" y="22983"/>
                  </a:moveTo>
                  <a:lnTo>
                    <a:pt x="13979" y="23457"/>
                  </a:lnTo>
                  <a:lnTo>
                    <a:pt x="13979" y="23694"/>
                  </a:lnTo>
                  <a:lnTo>
                    <a:pt x="13506" y="23220"/>
                  </a:lnTo>
                  <a:lnTo>
                    <a:pt x="13269" y="22983"/>
                  </a:lnTo>
                  <a:close/>
                  <a:moveTo>
                    <a:pt x="15401" y="23457"/>
                  </a:moveTo>
                  <a:lnTo>
                    <a:pt x="16112" y="24168"/>
                  </a:lnTo>
                  <a:lnTo>
                    <a:pt x="15875" y="24405"/>
                  </a:lnTo>
                  <a:lnTo>
                    <a:pt x="15638" y="24642"/>
                  </a:lnTo>
                  <a:lnTo>
                    <a:pt x="15164" y="24405"/>
                  </a:lnTo>
                  <a:lnTo>
                    <a:pt x="14690" y="23694"/>
                  </a:lnTo>
                  <a:lnTo>
                    <a:pt x="14690" y="23457"/>
                  </a:lnTo>
                  <a:close/>
                  <a:moveTo>
                    <a:pt x="17534" y="24879"/>
                  </a:moveTo>
                  <a:lnTo>
                    <a:pt x="18244" y="25353"/>
                  </a:lnTo>
                  <a:lnTo>
                    <a:pt x="18481" y="25590"/>
                  </a:lnTo>
                  <a:lnTo>
                    <a:pt x="18718" y="26537"/>
                  </a:lnTo>
                  <a:lnTo>
                    <a:pt x="18718" y="26537"/>
                  </a:lnTo>
                  <a:lnTo>
                    <a:pt x="17534" y="24879"/>
                  </a:lnTo>
                  <a:close/>
                  <a:moveTo>
                    <a:pt x="18955" y="25590"/>
                  </a:moveTo>
                  <a:lnTo>
                    <a:pt x="19192" y="25826"/>
                  </a:lnTo>
                  <a:lnTo>
                    <a:pt x="19429" y="26063"/>
                  </a:lnTo>
                  <a:lnTo>
                    <a:pt x="19903" y="26537"/>
                  </a:lnTo>
                  <a:lnTo>
                    <a:pt x="19666" y="26537"/>
                  </a:lnTo>
                  <a:lnTo>
                    <a:pt x="19429" y="26300"/>
                  </a:lnTo>
                  <a:lnTo>
                    <a:pt x="18955" y="25590"/>
                  </a:lnTo>
                  <a:close/>
                  <a:moveTo>
                    <a:pt x="20851" y="25826"/>
                  </a:moveTo>
                  <a:lnTo>
                    <a:pt x="21562" y="26300"/>
                  </a:lnTo>
                  <a:lnTo>
                    <a:pt x="21799" y="26300"/>
                  </a:lnTo>
                  <a:lnTo>
                    <a:pt x="21799" y="26537"/>
                  </a:lnTo>
                  <a:lnTo>
                    <a:pt x="21325" y="26300"/>
                  </a:lnTo>
                  <a:lnTo>
                    <a:pt x="20851" y="26063"/>
                  </a:lnTo>
                  <a:lnTo>
                    <a:pt x="20851" y="25826"/>
                  </a:lnTo>
                  <a:close/>
                  <a:moveTo>
                    <a:pt x="24405" y="31513"/>
                  </a:moveTo>
                  <a:lnTo>
                    <a:pt x="24642" y="31750"/>
                  </a:lnTo>
                  <a:lnTo>
                    <a:pt x="24879" y="32224"/>
                  </a:lnTo>
                  <a:lnTo>
                    <a:pt x="24642" y="32224"/>
                  </a:lnTo>
                  <a:lnTo>
                    <a:pt x="24168" y="31750"/>
                  </a:lnTo>
                  <a:lnTo>
                    <a:pt x="24405" y="31513"/>
                  </a:lnTo>
                  <a:close/>
                  <a:moveTo>
                    <a:pt x="31039" y="36015"/>
                  </a:moveTo>
                  <a:lnTo>
                    <a:pt x="31513" y="36252"/>
                  </a:lnTo>
                  <a:lnTo>
                    <a:pt x="31987" y="36726"/>
                  </a:lnTo>
                  <a:lnTo>
                    <a:pt x="31750" y="36726"/>
                  </a:lnTo>
                  <a:lnTo>
                    <a:pt x="31513" y="36489"/>
                  </a:lnTo>
                  <a:lnTo>
                    <a:pt x="31039" y="36015"/>
                  </a:lnTo>
                  <a:close/>
                  <a:moveTo>
                    <a:pt x="30802" y="36963"/>
                  </a:moveTo>
                  <a:lnTo>
                    <a:pt x="31039" y="37200"/>
                  </a:lnTo>
                  <a:lnTo>
                    <a:pt x="31039" y="37673"/>
                  </a:lnTo>
                  <a:lnTo>
                    <a:pt x="30802" y="37673"/>
                  </a:lnTo>
                  <a:lnTo>
                    <a:pt x="30328" y="37437"/>
                  </a:lnTo>
                  <a:lnTo>
                    <a:pt x="29854" y="37200"/>
                  </a:lnTo>
                  <a:lnTo>
                    <a:pt x="30565" y="36963"/>
                  </a:lnTo>
                  <a:close/>
                  <a:moveTo>
                    <a:pt x="31987" y="37910"/>
                  </a:moveTo>
                  <a:lnTo>
                    <a:pt x="32224" y="38147"/>
                  </a:lnTo>
                  <a:lnTo>
                    <a:pt x="32224" y="38384"/>
                  </a:lnTo>
                  <a:lnTo>
                    <a:pt x="31987" y="39095"/>
                  </a:lnTo>
                  <a:lnTo>
                    <a:pt x="31750" y="39095"/>
                  </a:lnTo>
                  <a:lnTo>
                    <a:pt x="31750" y="38621"/>
                  </a:lnTo>
                  <a:lnTo>
                    <a:pt x="31987" y="37910"/>
                  </a:lnTo>
                  <a:close/>
                  <a:moveTo>
                    <a:pt x="33172" y="38858"/>
                  </a:moveTo>
                  <a:lnTo>
                    <a:pt x="33646" y="39095"/>
                  </a:lnTo>
                  <a:lnTo>
                    <a:pt x="34119" y="39569"/>
                  </a:lnTo>
                  <a:lnTo>
                    <a:pt x="34119" y="39806"/>
                  </a:lnTo>
                  <a:lnTo>
                    <a:pt x="33409" y="39332"/>
                  </a:lnTo>
                  <a:lnTo>
                    <a:pt x="33172" y="39095"/>
                  </a:lnTo>
                  <a:lnTo>
                    <a:pt x="33172" y="38858"/>
                  </a:lnTo>
                  <a:close/>
                  <a:moveTo>
                    <a:pt x="45019" y="40991"/>
                  </a:moveTo>
                  <a:lnTo>
                    <a:pt x="45256" y="41228"/>
                  </a:lnTo>
                  <a:lnTo>
                    <a:pt x="45493" y="41701"/>
                  </a:lnTo>
                  <a:lnTo>
                    <a:pt x="45019" y="41938"/>
                  </a:lnTo>
                  <a:lnTo>
                    <a:pt x="44782" y="41701"/>
                  </a:lnTo>
                  <a:lnTo>
                    <a:pt x="44545" y="40991"/>
                  </a:lnTo>
                  <a:close/>
                  <a:moveTo>
                    <a:pt x="33646" y="40280"/>
                  </a:moveTo>
                  <a:lnTo>
                    <a:pt x="34356" y="40517"/>
                  </a:lnTo>
                  <a:lnTo>
                    <a:pt x="35541" y="41228"/>
                  </a:lnTo>
                  <a:lnTo>
                    <a:pt x="36489" y="42175"/>
                  </a:lnTo>
                  <a:lnTo>
                    <a:pt x="36726" y="42412"/>
                  </a:lnTo>
                  <a:lnTo>
                    <a:pt x="36726" y="42649"/>
                  </a:lnTo>
                  <a:lnTo>
                    <a:pt x="35304" y="41701"/>
                  </a:lnTo>
                  <a:lnTo>
                    <a:pt x="33646" y="40991"/>
                  </a:lnTo>
                  <a:lnTo>
                    <a:pt x="33882" y="40991"/>
                  </a:lnTo>
                  <a:lnTo>
                    <a:pt x="33646" y="40280"/>
                  </a:lnTo>
                  <a:close/>
                  <a:moveTo>
                    <a:pt x="36015" y="42886"/>
                  </a:moveTo>
                  <a:lnTo>
                    <a:pt x="36726" y="43123"/>
                  </a:lnTo>
                  <a:lnTo>
                    <a:pt x="36963" y="43360"/>
                  </a:lnTo>
                  <a:lnTo>
                    <a:pt x="36963" y="43597"/>
                  </a:lnTo>
                  <a:lnTo>
                    <a:pt x="36489" y="43360"/>
                  </a:lnTo>
                  <a:lnTo>
                    <a:pt x="36252" y="43123"/>
                  </a:lnTo>
                  <a:lnTo>
                    <a:pt x="36015" y="42886"/>
                  </a:lnTo>
                  <a:close/>
                  <a:moveTo>
                    <a:pt x="63500" y="46914"/>
                  </a:moveTo>
                  <a:lnTo>
                    <a:pt x="63263" y="47388"/>
                  </a:lnTo>
                  <a:lnTo>
                    <a:pt x="63026" y="47388"/>
                  </a:lnTo>
                  <a:lnTo>
                    <a:pt x="62315" y="47151"/>
                  </a:lnTo>
                  <a:lnTo>
                    <a:pt x="62315" y="46914"/>
                  </a:lnTo>
                  <a:close/>
                  <a:moveTo>
                    <a:pt x="47862" y="50231"/>
                  </a:moveTo>
                  <a:lnTo>
                    <a:pt x="48573" y="50942"/>
                  </a:lnTo>
                  <a:lnTo>
                    <a:pt x="47151" y="50468"/>
                  </a:lnTo>
                  <a:lnTo>
                    <a:pt x="47625" y="50231"/>
                  </a:lnTo>
                  <a:close/>
                  <a:moveTo>
                    <a:pt x="53785" y="53785"/>
                  </a:moveTo>
                  <a:lnTo>
                    <a:pt x="54022" y="54259"/>
                  </a:lnTo>
                  <a:lnTo>
                    <a:pt x="54259" y="54496"/>
                  </a:lnTo>
                  <a:lnTo>
                    <a:pt x="53312" y="54733"/>
                  </a:lnTo>
                  <a:lnTo>
                    <a:pt x="53785" y="53785"/>
                  </a:lnTo>
                  <a:close/>
                  <a:moveTo>
                    <a:pt x="86720" y="61131"/>
                  </a:moveTo>
                  <a:lnTo>
                    <a:pt x="88142" y="62078"/>
                  </a:lnTo>
                  <a:lnTo>
                    <a:pt x="87194" y="62078"/>
                  </a:lnTo>
                  <a:lnTo>
                    <a:pt x="86720" y="61604"/>
                  </a:lnTo>
                  <a:lnTo>
                    <a:pt x="86720" y="61131"/>
                  </a:lnTo>
                  <a:close/>
                  <a:moveTo>
                    <a:pt x="83640" y="65395"/>
                  </a:moveTo>
                  <a:lnTo>
                    <a:pt x="83877" y="65632"/>
                  </a:lnTo>
                  <a:lnTo>
                    <a:pt x="83403" y="66106"/>
                  </a:lnTo>
                  <a:lnTo>
                    <a:pt x="83166" y="66106"/>
                  </a:lnTo>
                  <a:lnTo>
                    <a:pt x="82929" y="65869"/>
                  </a:lnTo>
                  <a:lnTo>
                    <a:pt x="83403" y="65395"/>
                  </a:lnTo>
                  <a:close/>
                  <a:moveTo>
                    <a:pt x="102358" y="65159"/>
                  </a:moveTo>
                  <a:lnTo>
                    <a:pt x="102832" y="65632"/>
                  </a:lnTo>
                  <a:lnTo>
                    <a:pt x="102832" y="65869"/>
                  </a:lnTo>
                  <a:lnTo>
                    <a:pt x="102121" y="66106"/>
                  </a:lnTo>
                  <a:lnTo>
                    <a:pt x="102358" y="65159"/>
                  </a:lnTo>
                  <a:close/>
                  <a:moveTo>
                    <a:pt x="84825" y="66106"/>
                  </a:moveTo>
                  <a:lnTo>
                    <a:pt x="85299" y="66343"/>
                  </a:lnTo>
                  <a:lnTo>
                    <a:pt x="85535" y="66817"/>
                  </a:lnTo>
                  <a:lnTo>
                    <a:pt x="84114" y="66580"/>
                  </a:lnTo>
                  <a:lnTo>
                    <a:pt x="84588" y="66106"/>
                  </a:lnTo>
                  <a:close/>
                  <a:moveTo>
                    <a:pt x="92644" y="68476"/>
                  </a:moveTo>
                  <a:lnTo>
                    <a:pt x="92881" y="68713"/>
                  </a:lnTo>
                  <a:lnTo>
                    <a:pt x="92170" y="68950"/>
                  </a:lnTo>
                  <a:lnTo>
                    <a:pt x="91933" y="68713"/>
                  </a:lnTo>
                  <a:lnTo>
                    <a:pt x="91696" y="68476"/>
                  </a:lnTo>
                  <a:close/>
                  <a:moveTo>
                    <a:pt x="99278" y="70134"/>
                  </a:moveTo>
                  <a:lnTo>
                    <a:pt x="99515" y="70371"/>
                  </a:lnTo>
                  <a:lnTo>
                    <a:pt x="99752" y="70608"/>
                  </a:lnTo>
                  <a:lnTo>
                    <a:pt x="98804" y="70608"/>
                  </a:lnTo>
                  <a:lnTo>
                    <a:pt x="98567" y="70371"/>
                  </a:lnTo>
                  <a:lnTo>
                    <a:pt x="99278" y="70134"/>
                  </a:lnTo>
                  <a:close/>
                  <a:moveTo>
                    <a:pt x="93828" y="70608"/>
                  </a:moveTo>
                  <a:lnTo>
                    <a:pt x="94302" y="70845"/>
                  </a:lnTo>
                  <a:lnTo>
                    <a:pt x="93828" y="71082"/>
                  </a:lnTo>
                  <a:lnTo>
                    <a:pt x="93354" y="70608"/>
                  </a:lnTo>
                  <a:close/>
                  <a:moveTo>
                    <a:pt x="98093" y="71082"/>
                  </a:moveTo>
                  <a:lnTo>
                    <a:pt x="98804" y="71319"/>
                  </a:lnTo>
                  <a:lnTo>
                    <a:pt x="98567" y="71556"/>
                  </a:lnTo>
                  <a:lnTo>
                    <a:pt x="98330" y="71556"/>
                  </a:lnTo>
                  <a:lnTo>
                    <a:pt x="97856" y="71319"/>
                  </a:lnTo>
                  <a:lnTo>
                    <a:pt x="97856" y="71082"/>
                  </a:lnTo>
                  <a:close/>
                  <a:moveTo>
                    <a:pt x="114916" y="72504"/>
                  </a:moveTo>
                  <a:lnTo>
                    <a:pt x="115390" y="72741"/>
                  </a:lnTo>
                  <a:lnTo>
                    <a:pt x="115153" y="72978"/>
                  </a:lnTo>
                  <a:lnTo>
                    <a:pt x="114916" y="72978"/>
                  </a:lnTo>
                  <a:lnTo>
                    <a:pt x="114916" y="72504"/>
                  </a:lnTo>
                  <a:close/>
                  <a:moveTo>
                    <a:pt x="121550" y="72504"/>
                  </a:moveTo>
                  <a:lnTo>
                    <a:pt x="122261" y="72978"/>
                  </a:lnTo>
                  <a:lnTo>
                    <a:pt x="120603" y="72741"/>
                  </a:lnTo>
                  <a:lnTo>
                    <a:pt x="121076" y="72504"/>
                  </a:lnTo>
                  <a:close/>
                  <a:moveTo>
                    <a:pt x="121787" y="73451"/>
                  </a:moveTo>
                  <a:lnTo>
                    <a:pt x="124157" y="74162"/>
                  </a:lnTo>
                  <a:lnTo>
                    <a:pt x="123209" y="74399"/>
                  </a:lnTo>
                  <a:lnTo>
                    <a:pt x="122735" y="74399"/>
                  </a:lnTo>
                  <a:lnTo>
                    <a:pt x="121787" y="73451"/>
                  </a:lnTo>
                  <a:close/>
                  <a:moveTo>
                    <a:pt x="96198" y="73451"/>
                  </a:moveTo>
                  <a:lnTo>
                    <a:pt x="99041" y="74162"/>
                  </a:lnTo>
                  <a:lnTo>
                    <a:pt x="98093" y="74873"/>
                  </a:lnTo>
                  <a:lnTo>
                    <a:pt x="97382" y="74873"/>
                  </a:lnTo>
                  <a:lnTo>
                    <a:pt x="96672" y="74399"/>
                  </a:lnTo>
                  <a:lnTo>
                    <a:pt x="96198" y="73451"/>
                  </a:lnTo>
                  <a:close/>
                  <a:moveTo>
                    <a:pt x="93828" y="74399"/>
                  </a:moveTo>
                  <a:lnTo>
                    <a:pt x="94065" y="74636"/>
                  </a:lnTo>
                  <a:lnTo>
                    <a:pt x="93828" y="75110"/>
                  </a:lnTo>
                  <a:lnTo>
                    <a:pt x="93591" y="75347"/>
                  </a:lnTo>
                  <a:lnTo>
                    <a:pt x="93118" y="75347"/>
                  </a:lnTo>
                  <a:lnTo>
                    <a:pt x="93591" y="74636"/>
                  </a:lnTo>
                  <a:lnTo>
                    <a:pt x="93828" y="74399"/>
                  </a:lnTo>
                  <a:close/>
                  <a:moveTo>
                    <a:pt x="95724" y="74873"/>
                  </a:moveTo>
                  <a:lnTo>
                    <a:pt x="96435" y="75110"/>
                  </a:lnTo>
                  <a:lnTo>
                    <a:pt x="97146" y="75347"/>
                  </a:lnTo>
                  <a:lnTo>
                    <a:pt x="98093" y="75821"/>
                  </a:lnTo>
                  <a:lnTo>
                    <a:pt x="96672" y="75821"/>
                  </a:lnTo>
                  <a:lnTo>
                    <a:pt x="95724" y="75347"/>
                  </a:lnTo>
                  <a:lnTo>
                    <a:pt x="95013" y="75110"/>
                  </a:lnTo>
                  <a:lnTo>
                    <a:pt x="95724" y="74873"/>
                  </a:lnTo>
                  <a:close/>
                  <a:moveTo>
                    <a:pt x="100700" y="75584"/>
                  </a:moveTo>
                  <a:lnTo>
                    <a:pt x="100937" y="75821"/>
                  </a:lnTo>
                  <a:lnTo>
                    <a:pt x="99989" y="75821"/>
                  </a:lnTo>
                  <a:lnTo>
                    <a:pt x="99752" y="75584"/>
                  </a:lnTo>
                  <a:close/>
                  <a:moveTo>
                    <a:pt x="103780" y="75584"/>
                  </a:moveTo>
                  <a:lnTo>
                    <a:pt x="107097" y="77242"/>
                  </a:lnTo>
                  <a:lnTo>
                    <a:pt x="106149" y="77242"/>
                  </a:lnTo>
                  <a:lnTo>
                    <a:pt x="105201" y="77006"/>
                  </a:lnTo>
                  <a:lnTo>
                    <a:pt x="104491" y="76532"/>
                  </a:lnTo>
                  <a:lnTo>
                    <a:pt x="103780" y="75584"/>
                  </a:lnTo>
                  <a:close/>
                  <a:moveTo>
                    <a:pt x="100226" y="76532"/>
                  </a:moveTo>
                  <a:lnTo>
                    <a:pt x="101410" y="77242"/>
                  </a:lnTo>
                  <a:lnTo>
                    <a:pt x="100937" y="77479"/>
                  </a:lnTo>
                  <a:lnTo>
                    <a:pt x="100463" y="77479"/>
                  </a:lnTo>
                  <a:lnTo>
                    <a:pt x="100226" y="77242"/>
                  </a:lnTo>
                  <a:lnTo>
                    <a:pt x="100226" y="76532"/>
                  </a:lnTo>
                  <a:close/>
                  <a:moveTo>
                    <a:pt x="105912" y="77716"/>
                  </a:moveTo>
                  <a:lnTo>
                    <a:pt x="106149" y="77953"/>
                  </a:lnTo>
                  <a:lnTo>
                    <a:pt x="106860" y="78427"/>
                  </a:lnTo>
                  <a:lnTo>
                    <a:pt x="106149" y="78427"/>
                  </a:lnTo>
                  <a:lnTo>
                    <a:pt x="105675" y="77953"/>
                  </a:lnTo>
                  <a:lnTo>
                    <a:pt x="105912" y="77716"/>
                  </a:lnTo>
                  <a:close/>
                  <a:moveTo>
                    <a:pt x="142164" y="78427"/>
                  </a:moveTo>
                  <a:lnTo>
                    <a:pt x="142164" y="78901"/>
                  </a:lnTo>
                  <a:lnTo>
                    <a:pt x="141927" y="79138"/>
                  </a:lnTo>
                  <a:lnTo>
                    <a:pt x="141216" y="79138"/>
                  </a:lnTo>
                  <a:lnTo>
                    <a:pt x="142164" y="78427"/>
                  </a:lnTo>
                  <a:close/>
                  <a:moveTo>
                    <a:pt x="104965" y="78901"/>
                  </a:moveTo>
                  <a:lnTo>
                    <a:pt x="105675" y="79138"/>
                  </a:lnTo>
                  <a:lnTo>
                    <a:pt x="105912" y="79138"/>
                  </a:lnTo>
                  <a:lnTo>
                    <a:pt x="106149" y="79375"/>
                  </a:lnTo>
                  <a:lnTo>
                    <a:pt x="105438" y="79375"/>
                  </a:lnTo>
                  <a:lnTo>
                    <a:pt x="105201" y="79138"/>
                  </a:lnTo>
                  <a:lnTo>
                    <a:pt x="104965" y="78901"/>
                  </a:lnTo>
                  <a:close/>
                  <a:moveTo>
                    <a:pt x="110651" y="78190"/>
                  </a:moveTo>
                  <a:lnTo>
                    <a:pt x="112310" y="79849"/>
                  </a:lnTo>
                  <a:lnTo>
                    <a:pt x="111599" y="79849"/>
                  </a:lnTo>
                  <a:lnTo>
                    <a:pt x="111125" y="80086"/>
                  </a:lnTo>
                  <a:lnTo>
                    <a:pt x="110177" y="80086"/>
                  </a:lnTo>
                  <a:lnTo>
                    <a:pt x="110414" y="78664"/>
                  </a:lnTo>
                  <a:lnTo>
                    <a:pt x="110414" y="78190"/>
                  </a:lnTo>
                  <a:close/>
                  <a:moveTo>
                    <a:pt x="125578" y="81744"/>
                  </a:moveTo>
                  <a:lnTo>
                    <a:pt x="125578" y="81981"/>
                  </a:lnTo>
                  <a:lnTo>
                    <a:pt x="125104" y="82218"/>
                  </a:lnTo>
                  <a:lnTo>
                    <a:pt x="124868" y="82218"/>
                  </a:lnTo>
                  <a:lnTo>
                    <a:pt x="124868" y="81981"/>
                  </a:lnTo>
                  <a:lnTo>
                    <a:pt x="125341" y="81744"/>
                  </a:lnTo>
                  <a:close/>
                  <a:moveTo>
                    <a:pt x="150931" y="82218"/>
                  </a:moveTo>
                  <a:lnTo>
                    <a:pt x="151405" y="82455"/>
                  </a:lnTo>
                  <a:lnTo>
                    <a:pt x="151168" y="82692"/>
                  </a:lnTo>
                  <a:lnTo>
                    <a:pt x="150931" y="82692"/>
                  </a:lnTo>
                  <a:lnTo>
                    <a:pt x="150457" y="82455"/>
                  </a:lnTo>
                  <a:lnTo>
                    <a:pt x="150694" y="82218"/>
                  </a:lnTo>
                  <a:close/>
                  <a:moveTo>
                    <a:pt x="129369" y="81981"/>
                  </a:moveTo>
                  <a:lnTo>
                    <a:pt x="129843" y="82218"/>
                  </a:lnTo>
                  <a:lnTo>
                    <a:pt x="130080" y="82455"/>
                  </a:lnTo>
                  <a:lnTo>
                    <a:pt x="130317" y="83166"/>
                  </a:lnTo>
                  <a:lnTo>
                    <a:pt x="129843" y="82692"/>
                  </a:lnTo>
                  <a:lnTo>
                    <a:pt x="129369" y="82929"/>
                  </a:lnTo>
                  <a:lnTo>
                    <a:pt x="128422" y="83403"/>
                  </a:lnTo>
                  <a:lnTo>
                    <a:pt x="128185" y="82929"/>
                  </a:lnTo>
                  <a:lnTo>
                    <a:pt x="128185" y="82455"/>
                  </a:lnTo>
                  <a:lnTo>
                    <a:pt x="128422" y="82218"/>
                  </a:lnTo>
                  <a:lnTo>
                    <a:pt x="128896" y="81981"/>
                  </a:lnTo>
                  <a:close/>
                  <a:moveTo>
                    <a:pt x="247366" y="82929"/>
                  </a:moveTo>
                  <a:lnTo>
                    <a:pt x="248077" y="83403"/>
                  </a:lnTo>
                  <a:lnTo>
                    <a:pt x="247840" y="83640"/>
                  </a:lnTo>
                  <a:lnTo>
                    <a:pt x="247366" y="83403"/>
                  </a:lnTo>
                  <a:lnTo>
                    <a:pt x="246892" y="83166"/>
                  </a:lnTo>
                  <a:lnTo>
                    <a:pt x="247129" y="82929"/>
                  </a:lnTo>
                  <a:close/>
                  <a:moveTo>
                    <a:pt x="253052" y="83166"/>
                  </a:moveTo>
                  <a:lnTo>
                    <a:pt x="255185" y="83640"/>
                  </a:lnTo>
                  <a:lnTo>
                    <a:pt x="254474" y="83877"/>
                  </a:lnTo>
                  <a:lnTo>
                    <a:pt x="254000" y="84114"/>
                  </a:lnTo>
                  <a:lnTo>
                    <a:pt x="253526" y="83877"/>
                  </a:lnTo>
                  <a:lnTo>
                    <a:pt x="253052" y="83166"/>
                  </a:lnTo>
                  <a:close/>
                  <a:moveTo>
                    <a:pt x="123683" y="83640"/>
                  </a:moveTo>
                  <a:lnTo>
                    <a:pt x="124157" y="83877"/>
                  </a:lnTo>
                  <a:lnTo>
                    <a:pt x="124631" y="84588"/>
                  </a:lnTo>
                  <a:lnTo>
                    <a:pt x="123683" y="84588"/>
                  </a:lnTo>
                  <a:lnTo>
                    <a:pt x="122972" y="84351"/>
                  </a:lnTo>
                  <a:lnTo>
                    <a:pt x="122735" y="84351"/>
                  </a:lnTo>
                  <a:lnTo>
                    <a:pt x="122972" y="84114"/>
                  </a:lnTo>
                  <a:lnTo>
                    <a:pt x="123920" y="84351"/>
                  </a:lnTo>
                  <a:lnTo>
                    <a:pt x="123683" y="83877"/>
                  </a:lnTo>
                  <a:lnTo>
                    <a:pt x="123683" y="83640"/>
                  </a:lnTo>
                  <a:close/>
                  <a:moveTo>
                    <a:pt x="136952" y="84114"/>
                  </a:moveTo>
                  <a:lnTo>
                    <a:pt x="137188" y="84351"/>
                  </a:lnTo>
                  <a:lnTo>
                    <a:pt x="137425" y="84588"/>
                  </a:lnTo>
                  <a:lnTo>
                    <a:pt x="136478" y="84588"/>
                  </a:lnTo>
                  <a:lnTo>
                    <a:pt x="136241" y="84114"/>
                  </a:lnTo>
                  <a:close/>
                  <a:moveTo>
                    <a:pt x="121076" y="84588"/>
                  </a:moveTo>
                  <a:lnTo>
                    <a:pt x="121787" y="86009"/>
                  </a:lnTo>
                  <a:lnTo>
                    <a:pt x="121076" y="85772"/>
                  </a:lnTo>
                  <a:lnTo>
                    <a:pt x="120840" y="85535"/>
                  </a:lnTo>
                  <a:lnTo>
                    <a:pt x="120840" y="85061"/>
                  </a:lnTo>
                  <a:lnTo>
                    <a:pt x="121076" y="84588"/>
                  </a:lnTo>
                  <a:close/>
                  <a:moveTo>
                    <a:pt x="140032" y="84351"/>
                  </a:moveTo>
                  <a:lnTo>
                    <a:pt x="140506" y="84588"/>
                  </a:lnTo>
                  <a:lnTo>
                    <a:pt x="140743" y="85061"/>
                  </a:lnTo>
                  <a:lnTo>
                    <a:pt x="141216" y="86009"/>
                  </a:lnTo>
                  <a:lnTo>
                    <a:pt x="139795" y="86009"/>
                  </a:lnTo>
                  <a:lnTo>
                    <a:pt x="138847" y="85772"/>
                  </a:lnTo>
                  <a:lnTo>
                    <a:pt x="138610" y="85772"/>
                  </a:lnTo>
                  <a:lnTo>
                    <a:pt x="138610" y="85298"/>
                  </a:lnTo>
                  <a:lnTo>
                    <a:pt x="140032" y="84351"/>
                  </a:lnTo>
                  <a:close/>
                  <a:moveTo>
                    <a:pt x="258739" y="85535"/>
                  </a:moveTo>
                  <a:lnTo>
                    <a:pt x="258976" y="85772"/>
                  </a:lnTo>
                  <a:lnTo>
                    <a:pt x="258502" y="86009"/>
                  </a:lnTo>
                  <a:lnTo>
                    <a:pt x="258265" y="86009"/>
                  </a:lnTo>
                  <a:lnTo>
                    <a:pt x="258265" y="85772"/>
                  </a:lnTo>
                  <a:lnTo>
                    <a:pt x="258739" y="85535"/>
                  </a:lnTo>
                  <a:close/>
                  <a:moveTo>
                    <a:pt x="258028" y="85298"/>
                  </a:moveTo>
                  <a:lnTo>
                    <a:pt x="258265" y="85535"/>
                  </a:lnTo>
                  <a:lnTo>
                    <a:pt x="256132" y="86246"/>
                  </a:lnTo>
                  <a:lnTo>
                    <a:pt x="255896" y="85772"/>
                  </a:lnTo>
                  <a:lnTo>
                    <a:pt x="256132" y="85535"/>
                  </a:lnTo>
                  <a:lnTo>
                    <a:pt x="257080" y="85298"/>
                  </a:lnTo>
                  <a:close/>
                  <a:moveTo>
                    <a:pt x="135530" y="86483"/>
                  </a:moveTo>
                  <a:lnTo>
                    <a:pt x="135767" y="86720"/>
                  </a:lnTo>
                  <a:lnTo>
                    <a:pt x="134582" y="86720"/>
                  </a:lnTo>
                  <a:lnTo>
                    <a:pt x="134819" y="86483"/>
                  </a:lnTo>
                  <a:close/>
                  <a:moveTo>
                    <a:pt x="257317" y="86483"/>
                  </a:moveTo>
                  <a:lnTo>
                    <a:pt x="256369" y="86720"/>
                  </a:lnTo>
                  <a:lnTo>
                    <a:pt x="255896" y="86720"/>
                  </a:lnTo>
                  <a:lnTo>
                    <a:pt x="256132" y="86483"/>
                  </a:lnTo>
                  <a:close/>
                  <a:moveTo>
                    <a:pt x="259924" y="86009"/>
                  </a:moveTo>
                  <a:lnTo>
                    <a:pt x="260397" y="86246"/>
                  </a:lnTo>
                  <a:lnTo>
                    <a:pt x="259687" y="86483"/>
                  </a:lnTo>
                  <a:lnTo>
                    <a:pt x="259213" y="86720"/>
                  </a:lnTo>
                  <a:lnTo>
                    <a:pt x="259213" y="86483"/>
                  </a:lnTo>
                  <a:lnTo>
                    <a:pt x="259687" y="86246"/>
                  </a:lnTo>
                  <a:lnTo>
                    <a:pt x="259924" y="86009"/>
                  </a:lnTo>
                  <a:close/>
                  <a:moveTo>
                    <a:pt x="129606" y="86246"/>
                  </a:moveTo>
                  <a:lnTo>
                    <a:pt x="129843" y="86483"/>
                  </a:lnTo>
                  <a:lnTo>
                    <a:pt x="129606" y="86957"/>
                  </a:lnTo>
                  <a:lnTo>
                    <a:pt x="129132" y="86957"/>
                  </a:lnTo>
                  <a:lnTo>
                    <a:pt x="129369" y="86483"/>
                  </a:lnTo>
                  <a:lnTo>
                    <a:pt x="129606" y="86246"/>
                  </a:lnTo>
                  <a:close/>
                  <a:moveTo>
                    <a:pt x="149509" y="86720"/>
                  </a:moveTo>
                  <a:lnTo>
                    <a:pt x="151642" y="87194"/>
                  </a:lnTo>
                  <a:lnTo>
                    <a:pt x="149983" y="87668"/>
                  </a:lnTo>
                  <a:lnTo>
                    <a:pt x="149509" y="87668"/>
                  </a:lnTo>
                  <a:lnTo>
                    <a:pt x="149509" y="87431"/>
                  </a:lnTo>
                  <a:lnTo>
                    <a:pt x="149272" y="87194"/>
                  </a:lnTo>
                  <a:lnTo>
                    <a:pt x="149509" y="86720"/>
                  </a:lnTo>
                  <a:close/>
                  <a:moveTo>
                    <a:pt x="213483" y="87668"/>
                  </a:moveTo>
                  <a:lnTo>
                    <a:pt x="213720" y="87905"/>
                  </a:lnTo>
                  <a:lnTo>
                    <a:pt x="212772" y="87905"/>
                  </a:lnTo>
                  <a:lnTo>
                    <a:pt x="212772" y="87668"/>
                  </a:lnTo>
                  <a:close/>
                  <a:moveTo>
                    <a:pt x="258028" y="86720"/>
                  </a:moveTo>
                  <a:lnTo>
                    <a:pt x="258028" y="87194"/>
                  </a:lnTo>
                  <a:lnTo>
                    <a:pt x="257554" y="87431"/>
                  </a:lnTo>
                  <a:lnTo>
                    <a:pt x="257554" y="87668"/>
                  </a:lnTo>
                  <a:lnTo>
                    <a:pt x="257791" y="87668"/>
                  </a:lnTo>
                  <a:lnTo>
                    <a:pt x="255659" y="88142"/>
                  </a:lnTo>
                  <a:lnTo>
                    <a:pt x="257791" y="86720"/>
                  </a:lnTo>
                  <a:close/>
                  <a:moveTo>
                    <a:pt x="157802" y="87905"/>
                  </a:moveTo>
                  <a:lnTo>
                    <a:pt x="157328" y="88379"/>
                  </a:lnTo>
                  <a:lnTo>
                    <a:pt x="157091" y="88379"/>
                  </a:lnTo>
                  <a:lnTo>
                    <a:pt x="156854" y="88142"/>
                  </a:lnTo>
                  <a:lnTo>
                    <a:pt x="157328" y="87905"/>
                  </a:lnTo>
                  <a:close/>
                  <a:moveTo>
                    <a:pt x="135530" y="87905"/>
                  </a:moveTo>
                  <a:lnTo>
                    <a:pt x="135530" y="88142"/>
                  </a:lnTo>
                  <a:lnTo>
                    <a:pt x="135530" y="88616"/>
                  </a:lnTo>
                  <a:lnTo>
                    <a:pt x="135056" y="87905"/>
                  </a:lnTo>
                  <a:close/>
                  <a:moveTo>
                    <a:pt x="159224" y="88379"/>
                  </a:moveTo>
                  <a:lnTo>
                    <a:pt x="159461" y="88616"/>
                  </a:lnTo>
                  <a:lnTo>
                    <a:pt x="159461" y="89089"/>
                  </a:lnTo>
                  <a:lnTo>
                    <a:pt x="158276" y="89089"/>
                  </a:lnTo>
                  <a:lnTo>
                    <a:pt x="158750" y="88616"/>
                  </a:lnTo>
                  <a:lnTo>
                    <a:pt x="159224" y="88379"/>
                  </a:lnTo>
                  <a:close/>
                  <a:moveTo>
                    <a:pt x="135530" y="88853"/>
                  </a:moveTo>
                  <a:lnTo>
                    <a:pt x="136004" y="89326"/>
                  </a:lnTo>
                  <a:lnTo>
                    <a:pt x="135767" y="89326"/>
                  </a:lnTo>
                  <a:lnTo>
                    <a:pt x="135530" y="88853"/>
                  </a:lnTo>
                  <a:close/>
                  <a:moveTo>
                    <a:pt x="213246" y="88616"/>
                  </a:moveTo>
                  <a:lnTo>
                    <a:pt x="214431" y="89089"/>
                  </a:lnTo>
                  <a:lnTo>
                    <a:pt x="212772" y="89326"/>
                  </a:lnTo>
                  <a:lnTo>
                    <a:pt x="213009" y="88853"/>
                  </a:lnTo>
                  <a:lnTo>
                    <a:pt x="213246" y="88616"/>
                  </a:lnTo>
                  <a:close/>
                  <a:moveTo>
                    <a:pt x="239784" y="89326"/>
                  </a:moveTo>
                  <a:lnTo>
                    <a:pt x="239784" y="89563"/>
                  </a:lnTo>
                  <a:lnTo>
                    <a:pt x="239547" y="89800"/>
                  </a:lnTo>
                  <a:lnTo>
                    <a:pt x="238836" y="89800"/>
                  </a:lnTo>
                  <a:lnTo>
                    <a:pt x="238836" y="89563"/>
                  </a:lnTo>
                  <a:lnTo>
                    <a:pt x="239073" y="89326"/>
                  </a:lnTo>
                  <a:close/>
                  <a:moveTo>
                    <a:pt x="139795" y="89326"/>
                  </a:moveTo>
                  <a:lnTo>
                    <a:pt x="140032" y="89563"/>
                  </a:lnTo>
                  <a:lnTo>
                    <a:pt x="139795" y="90511"/>
                  </a:lnTo>
                  <a:lnTo>
                    <a:pt x="139558" y="90511"/>
                  </a:lnTo>
                  <a:lnTo>
                    <a:pt x="139321" y="90274"/>
                  </a:lnTo>
                  <a:lnTo>
                    <a:pt x="139321" y="89800"/>
                  </a:lnTo>
                  <a:lnTo>
                    <a:pt x="139558" y="89326"/>
                  </a:lnTo>
                  <a:close/>
                  <a:moveTo>
                    <a:pt x="183392" y="90985"/>
                  </a:moveTo>
                  <a:lnTo>
                    <a:pt x="183392" y="91222"/>
                  </a:lnTo>
                  <a:lnTo>
                    <a:pt x="182207" y="91222"/>
                  </a:lnTo>
                  <a:lnTo>
                    <a:pt x="182207" y="90985"/>
                  </a:lnTo>
                  <a:close/>
                  <a:moveTo>
                    <a:pt x="141690" y="90511"/>
                  </a:moveTo>
                  <a:lnTo>
                    <a:pt x="142875" y="91459"/>
                  </a:lnTo>
                  <a:lnTo>
                    <a:pt x="142401" y="91459"/>
                  </a:lnTo>
                  <a:lnTo>
                    <a:pt x="141927" y="91222"/>
                  </a:lnTo>
                  <a:lnTo>
                    <a:pt x="140743" y="90985"/>
                  </a:lnTo>
                  <a:lnTo>
                    <a:pt x="140979" y="90511"/>
                  </a:lnTo>
                  <a:close/>
                  <a:moveTo>
                    <a:pt x="172256" y="91696"/>
                  </a:moveTo>
                  <a:lnTo>
                    <a:pt x="173203" y="91933"/>
                  </a:lnTo>
                  <a:lnTo>
                    <a:pt x="172729" y="92407"/>
                  </a:lnTo>
                  <a:lnTo>
                    <a:pt x="172256" y="92170"/>
                  </a:lnTo>
                  <a:lnTo>
                    <a:pt x="172256" y="91933"/>
                  </a:lnTo>
                  <a:lnTo>
                    <a:pt x="172256" y="91696"/>
                  </a:lnTo>
                  <a:close/>
                  <a:moveTo>
                    <a:pt x="163015" y="92170"/>
                  </a:moveTo>
                  <a:lnTo>
                    <a:pt x="163489" y="92407"/>
                  </a:lnTo>
                  <a:lnTo>
                    <a:pt x="163489" y="92644"/>
                  </a:lnTo>
                  <a:lnTo>
                    <a:pt x="162304" y="92407"/>
                  </a:lnTo>
                  <a:lnTo>
                    <a:pt x="162541" y="92170"/>
                  </a:lnTo>
                  <a:close/>
                  <a:moveTo>
                    <a:pt x="250920" y="91933"/>
                  </a:moveTo>
                  <a:lnTo>
                    <a:pt x="250920" y="92407"/>
                  </a:lnTo>
                  <a:lnTo>
                    <a:pt x="250683" y="92644"/>
                  </a:lnTo>
                  <a:lnTo>
                    <a:pt x="250446" y="92644"/>
                  </a:lnTo>
                  <a:lnTo>
                    <a:pt x="250446" y="92170"/>
                  </a:lnTo>
                  <a:lnTo>
                    <a:pt x="250683" y="91933"/>
                  </a:lnTo>
                  <a:close/>
                  <a:moveTo>
                    <a:pt x="240494" y="92881"/>
                  </a:moveTo>
                  <a:lnTo>
                    <a:pt x="239310" y="93591"/>
                  </a:lnTo>
                  <a:lnTo>
                    <a:pt x="238836" y="93591"/>
                  </a:lnTo>
                  <a:lnTo>
                    <a:pt x="238362" y="93117"/>
                  </a:lnTo>
                  <a:lnTo>
                    <a:pt x="240494" y="92881"/>
                  </a:lnTo>
                  <a:close/>
                  <a:moveTo>
                    <a:pt x="172966" y="93828"/>
                  </a:moveTo>
                  <a:lnTo>
                    <a:pt x="174151" y="94065"/>
                  </a:lnTo>
                  <a:lnTo>
                    <a:pt x="173914" y="94302"/>
                  </a:lnTo>
                  <a:lnTo>
                    <a:pt x="173677" y="94302"/>
                  </a:lnTo>
                  <a:lnTo>
                    <a:pt x="172966" y="93828"/>
                  </a:lnTo>
                  <a:close/>
                  <a:moveTo>
                    <a:pt x="240731" y="94302"/>
                  </a:moveTo>
                  <a:lnTo>
                    <a:pt x="240968" y="94776"/>
                  </a:lnTo>
                  <a:lnTo>
                    <a:pt x="240968" y="94776"/>
                  </a:lnTo>
                  <a:lnTo>
                    <a:pt x="239547" y="94539"/>
                  </a:lnTo>
                  <a:lnTo>
                    <a:pt x="240494" y="94302"/>
                  </a:lnTo>
                  <a:close/>
                  <a:moveTo>
                    <a:pt x="237888" y="93117"/>
                  </a:moveTo>
                  <a:lnTo>
                    <a:pt x="237651" y="93828"/>
                  </a:lnTo>
                  <a:lnTo>
                    <a:pt x="237177" y="94539"/>
                  </a:lnTo>
                  <a:lnTo>
                    <a:pt x="236703" y="94776"/>
                  </a:lnTo>
                  <a:lnTo>
                    <a:pt x="235756" y="94776"/>
                  </a:lnTo>
                  <a:lnTo>
                    <a:pt x="236229" y="94539"/>
                  </a:lnTo>
                  <a:lnTo>
                    <a:pt x="236466" y="94302"/>
                  </a:lnTo>
                  <a:lnTo>
                    <a:pt x="236466" y="93828"/>
                  </a:lnTo>
                  <a:lnTo>
                    <a:pt x="236466" y="93591"/>
                  </a:lnTo>
                  <a:lnTo>
                    <a:pt x="236703" y="93354"/>
                  </a:lnTo>
                  <a:lnTo>
                    <a:pt x="237888" y="93117"/>
                  </a:lnTo>
                  <a:close/>
                  <a:moveTo>
                    <a:pt x="167280" y="94302"/>
                  </a:moveTo>
                  <a:lnTo>
                    <a:pt x="168228" y="94539"/>
                  </a:lnTo>
                  <a:lnTo>
                    <a:pt x="168702" y="94776"/>
                  </a:lnTo>
                  <a:lnTo>
                    <a:pt x="168938" y="94776"/>
                  </a:lnTo>
                  <a:lnTo>
                    <a:pt x="168702" y="95013"/>
                  </a:lnTo>
                  <a:lnTo>
                    <a:pt x="167754" y="95013"/>
                  </a:lnTo>
                  <a:lnTo>
                    <a:pt x="167280" y="94776"/>
                  </a:lnTo>
                  <a:lnTo>
                    <a:pt x="167280" y="94539"/>
                  </a:lnTo>
                  <a:lnTo>
                    <a:pt x="167280" y="94302"/>
                  </a:lnTo>
                  <a:close/>
                  <a:moveTo>
                    <a:pt x="178890" y="94539"/>
                  </a:moveTo>
                  <a:lnTo>
                    <a:pt x="179127" y="94776"/>
                  </a:lnTo>
                  <a:lnTo>
                    <a:pt x="179601" y="95487"/>
                  </a:lnTo>
                  <a:lnTo>
                    <a:pt x="178890" y="95487"/>
                  </a:lnTo>
                  <a:lnTo>
                    <a:pt x="178653" y="94539"/>
                  </a:lnTo>
                  <a:close/>
                  <a:moveTo>
                    <a:pt x="185998" y="95013"/>
                  </a:moveTo>
                  <a:lnTo>
                    <a:pt x="186472" y="95487"/>
                  </a:lnTo>
                  <a:lnTo>
                    <a:pt x="185998" y="95487"/>
                  </a:lnTo>
                  <a:lnTo>
                    <a:pt x="185524" y="95250"/>
                  </a:lnTo>
                  <a:lnTo>
                    <a:pt x="185761" y="95013"/>
                  </a:lnTo>
                  <a:close/>
                  <a:moveTo>
                    <a:pt x="223198" y="95013"/>
                  </a:moveTo>
                  <a:lnTo>
                    <a:pt x="223909" y="95250"/>
                  </a:lnTo>
                  <a:lnTo>
                    <a:pt x="224382" y="95724"/>
                  </a:lnTo>
                  <a:lnTo>
                    <a:pt x="224382" y="95961"/>
                  </a:lnTo>
                  <a:lnTo>
                    <a:pt x="223198" y="95961"/>
                  </a:lnTo>
                  <a:lnTo>
                    <a:pt x="222487" y="95724"/>
                  </a:lnTo>
                  <a:lnTo>
                    <a:pt x="221302" y="95487"/>
                  </a:lnTo>
                  <a:lnTo>
                    <a:pt x="220828" y="95487"/>
                  </a:lnTo>
                  <a:lnTo>
                    <a:pt x="220828" y="95250"/>
                  </a:lnTo>
                  <a:lnTo>
                    <a:pt x="221065" y="95250"/>
                  </a:lnTo>
                  <a:lnTo>
                    <a:pt x="222250" y="95013"/>
                  </a:lnTo>
                  <a:close/>
                  <a:moveTo>
                    <a:pt x="225804" y="95250"/>
                  </a:moveTo>
                  <a:lnTo>
                    <a:pt x="226278" y="95487"/>
                  </a:lnTo>
                  <a:lnTo>
                    <a:pt x="226278" y="95724"/>
                  </a:lnTo>
                  <a:lnTo>
                    <a:pt x="226278" y="95961"/>
                  </a:lnTo>
                  <a:lnTo>
                    <a:pt x="225804" y="96435"/>
                  </a:lnTo>
                  <a:lnTo>
                    <a:pt x="225804" y="95250"/>
                  </a:lnTo>
                  <a:close/>
                  <a:moveTo>
                    <a:pt x="166569" y="95961"/>
                  </a:moveTo>
                  <a:lnTo>
                    <a:pt x="166095" y="96435"/>
                  </a:lnTo>
                  <a:lnTo>
                    <a:pt x="165858" y="96672"/>
                  </a:lnTo>
                  <a:lnTo>
                    <a:pt x="165621" y="96435"/>
                  </a:lnTo>
                  <a:lnTo>
                    <a:pt x="166095" y="95961"/>
                  </a:lnTo>
                  <a:close/>
                  <a:moveTo>
                    <a:pt x="210877" y="95724"/>
                  </a:moveTo>
                  <a:lnTo>
                    <a:pt x="211351" y="95961"/>
                  </a:lnTo>
                  <a:lnTo>
                    <a:pt x="211114" y="96435"/>
                  </a:lnTo>
                  <a:lnTo>
                    <a:pt x="210877" y="96672"/>
                  </a:lnTo>
                  <a:lnTo>
                    <a:pt x="210640" y="96672"/>
                  </a:lnTo>
                  <a:lnTo>
                    <a:pt x="210877" y="95961"/>
                  </a:lnTo>
                  <a:lnTo>
                    <a:pt x="210877" y="95724"/>
                  </a:lnTo>
                  <a:close/>
                  <a:moveTo>
                    <a:pt x="222013" y="96198"/>
                  </a:moveTo>
                  <a:lnTo>
                    <a:pt x="222724" y="96435"/>
                  </a:lnTo>
                  <a:lnTo>
                    <a:pt x="222724" y="96672"/>
                  </a:lnTo>
                  <a:lnTo>
                    <a:pt x="221539" y="96672"/>
                  </a:lnTo>
                  <a:lnTo>
                    <a:pt x="221539" y="96435"/>
                  </a:lnTo>
                  <a:lnTo>
                    <a:pt x="222013" y="96198"/>
                  </a:lnTo>
                  <a:close/>
                  <a:moveTo>
                    <a:pt x="178179" y="96435"/>
                  </a:moveTo>
                  <a:lnTo>
                    <a:pt x="177942" y="96909"/>
                  </a:lnTo>
                  <a:lnTo>
                    <a:pt x="177468" y="96909"/>
                  </a:lnTo>
                  <a:lnTo>
                    <a:pt x="177705" y="96435"/>
                  </a:lnTo>
                  <a:close/>
                  <a:moveTo>
                    <a:pt x="182444" y="95487"/>
                  </a:moveTo>
                  <a:lnTo>
                    <a:pt x="183392" y="95724"/>
                  </a:lnTo>
                  <a:lnTo>
                    <a:pt x="183866" y="95961"/>
                  </a:lnTo>
                  <a:lnTo>
                    <a:pt x="184103" y="96435"/>
                  </a:lnTo>
                  <a:lnTo>
                    <a:pt x="183866" y="96672"/>
                  </a:lnTo>
                  <a:lnTo>
                    <a:pt x="183392" y="96909"/>
                  </a:lnTo>
                  <a:lnTo>
                    <a:pt x="182681" y="96909"/>
                  </a:lnTo>
                  <a:lnTo>
                    <a:pt x="182444" y="96672"/>
                  </a:lnTo>
                  <a:lnTo>
                    <a:pt x="182207" y="96435"/>
                  </a:lnTo>
                  <a:lnTo>
                    <a:pt x="183155" y="96435"/>
                  </a:lnTo>
                  <a:lnTo>
                    <a:pt x="182444" y="95487"/>
                  </a:lnTo>
                  <a:close/>
                  <a:moveTo>
                    <a:pt x="196897" y="96435"/>
                  </a:moveTo>
                  <a:lnTo>
                    <a:pt x="198319" y="96672"/>
                  </a:lnTo>
                  <a:lnTo>
                    <a:pt x="196660" y="96909"/>
                  </a:lnTo>
                  <a:lnTo>
                    <a:pt x="196660" y="96672"/>
                  </a:lnTo>
                  <a:lnTo>
                    <a:pt x="196897" y="96435"/>
                  </a:lnTo>
                  <a:close/>
                  <a:moveTo>
                    <a:pt x="232912" y="95961"/>
                  </a:moveTo>
                  <a:lnTo>
                    <a:pt x="232912" y="96435"/>
                  </a:lnTo>
                  <a:lnTo>
                    <a:pt x="232675" y="96672"/>
                  </a:lnTo>
                  <a:lnTo>
                    <a:pt x="232202" y="96909"/>
                  </a:lnTo>
                  <a:lnTo>
                    <a:pt x="230780" y="96672"/>
                  </a:lnTo>
                  <a:lnTo>
                    <a:pt x="231254" y="96435"/>
                  </a:lnTo>
                  <a:lnTo>
                    <a:pt x="231728" y="96198"/>
                  </a:lnTo>
                  <a:lnTo>
                    <a:pt x="232912" y="95961"/>
                  </a:lnTo>
                  <a:close/>
                  <a:moveTo>
                    <a:pt x="204479" y="96672"/>
                  </a:moveTo>
                  <a:lnTo>
                    <a:pt x="204006" y="97145"/>
                  </a:lnTo>
                  <a:lnTo>
                    <a:pt x="203532" y="97145"/>
                  </a:lnTo>
                  <a:lnTo>
                    <a:pt x="204006" y="96672"/>
                  </a:lnTo>
                  <a:close/>
                  <a:moveTo>
                    <a:pt x="193817" y="97856"/>
                  </a:moveTo>
                  <a:lnTo>
                    <a:pt x="195239" y="98093"/>
                  </a:lnTo>
                  <a:lnTo>
                    <a:pt x="195239" y="98330"/>
                  </a:lnTo>
                  <a:lnTo>
                    <a:pt x="193817" y="98330"/>
                  </a:lnTo>
                  <a:lnTo>
                    <a:pt x="193817" y="98093"/>
                  </a:lnTo>
                  <a:lnTo>
                    <a:pt x="193817" y="97856"/>
                  </a:lnTo>
                  <a:close/>
                  <a:moveTo>
                    <a:pt x="196424" y="98093"/>
                  </a:moveTo>
                  <a:lnTo>
                    <a:pt x="197134" y="98330"/>
                  </a:lnTo>
                  <a:lnTo>
                    <a:pt x="196897" y="98567"/>
                  </a:lnTo>
                  <a:lnTo>
                    <a:pt x="196424" y="98330"/>
                  </a:lnTo>
                  <a:lnTo>
                    <a:pt x="195713" y="98330"/>
                  </a:lnTo>
                  <a:lnTo>
                    <a:pt x="195950" y="98093"/>
                  </a:lnTo>
                  <a:close/>
                  <a:moveTo>
                    <a:pt x="0" y="0"/>
                  </a:moveTo>
                  <a:lnTo>
                    <a:pt x="1185" y="2132"/>
                  </a:lnTo>
                  <a:lnTo>
                    <a:pt x="237" y="948"/>
                  </a:lnTo>
                  <a:lnTo>
                    <a:pt x="0" y="711"/>
                  </a:lnTo>
                  <a:lnTo>
                    <a:pt x="0" y="711"/>
                  </a:lnTo>
                  <a:lnTo>
                    <a:pt x="711" y="2843"/>
                  </a:lnTo>
                  <a:lnTo>
                    <a:pt x="3791" y="8530"/>
                  </a:lnTo>
                  <a:lnTo>
                    <a:pt x="6160" y="13979"/>
                  </a:lnTo>
                  <a:lnTo>
                    <a:pt x="7582" y="16586"/>
                  </a:lnTo>
                  <a:lnTo>
                    <a:pt x="9241" y="19192"/>
                  </a:lnTo>
                  <a:lnTo>
                    <a:pt x="11136" y="21562"/>
                  </a:lnTo>
                  <a:lnTo>
                    <a:pt x="13032" y="23694"/>
                  </a:lnTo>
                  <a:lnTo>
                    <a:pt x="15164" y="25590"/>
                  </a:lnTo>
                  <a:lnTo>
                    <a:pt x="16112" y="26063"/>
                  </a:lnTo>
                  <a:lnTo>
                    <a:pt x="17297" y="26537"/>
                  </a:lnTo>
                  <a:lnTo>
                    <a:pt x="16823" y="26063"/>
                  </a:lnTo>
                  <a:lnTo>
                    <a:pt x="15638" y="25116"/>
                  </a:lnTo>
                  <a:lnTo>
                    <a:pt x="16112" y="25116"/>
                  </a:lnTo>
                  <a:lnTo>
                    <a:pt x="16823" y="25590"/>
                  </a:lnTo>
                  <a:lnTo>
                    <a:pt x="17534" y="25826"/>
                  </a:lnTo>
                  <a:lnTo>
                    <a:pt x="18007" y="26300"/>
                  </a:lnTo>
                  <a:lnTo>
                    <a:pt x="17771" y="26537"/>
                  </a:lnTo>
                  <a:lnTo>
                    <a:pt x="17297" y="26537"/>
                  </a:lnTo>
                  <a:lnTo>
                    <a:pt x="19192" y="28196"/>
                  </a:lnTo>
                  <a:lnTo>
                    <a:pt x="18955" y="28196"/>
                  </a:lnTo>
                  <a:lnTo>
                    <a:pt x="18481" y="27959"/>
                  </a:lnTo>
                  <a:lnTo>
                    <a:pt x="17534" y="27959"/>
                  </a:lnTo>
                  <a:lnTo>
                    <a:pt x="17534" y="28433"/>
                  </a:lnTo>
                  <a:lnTo>
                    <a:pt x="18718" y="29618"/>
                  </a:lnTo>
                  <a:lnTo>
                    <a:pt x="19192" y="29618"/>
                  </a:lnTo>
                  <a:lnTo>
                    <a:pt x="19666" y="29854"/>
                  </a:lnTo>
                  <a:lnTo>
                    <a:pt x="19903" y="30565"/>
                  </a:lnTo>
                  <a:lnTo>
                    <a:pt x="20377" y="31276"/>
                  </a:lnTo>
                  <a:lnTo>
                    <a:pt x="20851" y="31750"/>
                  </a:lnTo>
                  <a:lnTo>
                    <a:pt x="21562" y="32224"/>
                  </a:lnTo>
                  <a:lnTo>
                    <a:pt x="21325" y="30802"/>
                  </a:lnTo>
                  <a:lnTo>
                    <a:pt x="20851" y="29618"/>
                  </a:lnTo>
                  <a:lnTo>
                    <a:pt x="19903" y="28196"/>
                  </a:lnTo>
                  <a:lnTo>
                    <a:pt x="18955" y="27248"/>
                  </a:lnTo>
                  <a:lnTo>
                    <a:pt x="18955" y="27011"/>
                  </a:lnTo>
                  <a:lnTo>
                    <a:pt x="18955" y="26774"/>
                  </a:lnTo>
                  <a:lnTo>
                    <a:pt x="19666" y="27248"/>
                  </a:lnTo>
                  <a:lnTo>
                    <a:pt x="21562" y="28670"/>
                  </a:lnTo>
                  <a:lnTo>
                    <a:pt x="22272" y="29618"/>
                  </a:lnTo>
                  <a:lnTo>
                    <a:pt x="22746" y="30328"/>
                  </a:lnTo>
                  <a:lnTo>
                    <a:pt x="22746" y="30565"/>
                  </a:lnTo>
                  <a:lnTo>
                    <a:pt x="21799" y="30091"/>
                  </a:lnTo>
                  <a:lnTo>
                    <a:pt x="21799" y="30091"/>
                  </a:lnTo>
                  <a:lnTo>
                    <a:pt x="22746" y="31039"/>
                  </a:lnTo>
                  <a:lnTo>
                    <a:pt x="23220" y="31750"/>
                  </a:lnTo>
                  <a:lnTo>
                    <a:pt x="22983" y="31987"/>
                  </a:lnTo>
                  <a:lnTo>
                    <a:pt x="22746" y="31987"/>
                  </a:lnTo>
                  <a:lnTo>
                    <a:pt x="22509" y="32224"/>
                  </a:lnTo>
                  <a:lnTo>
                    <a:pt x="22509" y="32461"/>
                  </a:lnTo>
                  <a:lnTo>
                    <a:pt x="22746" y="32935"/>
                  </a:lnTo>
                  <a:lnTo>
                    <a:pt x="23694" y="33882"/>
                  </a:lnTo>
                  <a:lnTo>
                    <a:pt x="23931" y="34119"/>
                  </a:lnTo>
                  <a:lnTo>
                    <a:pt x="23931" y="33645"/>
                  </a:lnTo>
                  <a:lnTo>
                    <a:pt x="23931" y="32935"/>
                  </a:lnTo>
                  <a:lnTo>
                    <a:pt x="24879" y="33409"/>
                  </a:lnTo>
                  <a:lnTo>
                    <a:pt x="25590" y="34356"/>
                  </a:lnTo>
                  <a:lnTo>
                    <a:pt x="25826" y="34830"/>
                  </a:lnTo>
                  <a:lnTo>
                    <a:pt x="25590" y="34830"/>
                  </a:lnTo>
                  <a:lnTo>
                    <a:pt x="24879" y="34593"/>
                  </a:lnTo>
                  <a:lnTo>
                    <a:pt x="25116" y="34356"/>
                  </a:lnTo>
                  <a:lnTo>
                    <a:pt x="25116" y="34119"/>
                  </a:lnTo>
                  <a:lnTo>
                    <a:pt x="24642" y="34119"/>
                  </a:lnTo>
                  <a:lnTo>
                    <a:pt x="24405" y="34356"/>
                  </a:lnTo>
                  <a:lnTo>
                    <a:pt x="24405" y="34593"/>
                  </a:lnTo>
                  <a:lnTo>
                    <a:pt x="24879" y="35304"/>
                  </a:lnTo>
                  <a:lnTo>
                    <a:pt x="25590" y="36015"/>
                  </a:lnTo>
                  <a:lnTo>
                    <a:pt x="26300" y="36015"/>
                  </a:lnTo>
                  <a:lnTo>
                    <a:pt x="26774" y="36252"/>
                  </a:lnTo>
                  <a:lnTo>
                    <a:pt x="27248" y="36963"/>
                  </a:lnTo>
                  <a:lnTo>
                    <a:pt x="27722" y="37910"/>
                  </a:lnTo>
                  <a:lnTo>
                    <a:pt x="28196" y="38384"/>
                  </a:lnTo>
                  <a:lnTo>
                    <a:pt x="28670" y="38621"/>
                  </a:lnTo>
                  <a:lnTo>
                    <a:pt x="28433" y="37200"/>
                  </a:lnTo>
                  <a:lnTo>
                    <a:pt x="28907" y="37200"/>
                  </a:lnTo>
                  <a:lnTo>
                    <a:pt x="29618" y="37910"/>
                  </a:lnTo>
                  <a:lnTo>
                    <a:pt x="30328" y="38621"/>
                  </a:lnTo>
                  <a:lnTo>
                    <a:pt x="29854" y="38621"/>
                  </a:lnTo>
                  <a:lnTo>
                    <a:pt x="29618" y="39095"/>
                  </a:lnTo>
                  <a:lnTo>
                    <a:pt x="29854" y="39332"/>
                  </a:lnTo>
                  <a:lnTo>
                    <a:pt x="30328" y="39806"/>
                  </a:lnTo>
                  <a:lnTo>
                    <a:pt x="30802" y="40043"/>
                  </a:lnTo>
                  <a:lnTo>
                    <a:pt x="31513" y="40280"/>
                  </a:lnTo>
                  <a:lnTo>
                    <a:pt x="31750" y="40043"/>
                  </a:lnTo>
                  <a:lnTo>
                    <a:pt x="31987" y="39569"/>
                  </a:lnTo>
                  <a:lnTo>
                    <a:pt x="33409" y="40991"/>
                  </a:lnTo>
                  <a:lnTo>
                    <a:pt x="32698" y="40991"/>
                  </a:lnTo>
                  <a:lnTo>
                    <a:pt x="32461" y="41465"/>
                  </a:lnTo>
                  <a:lnTo>
                    <a:pt x="32698" y="42412"/>
                  </a:lnTo>
                  <a:lnTo>
                    <a:pt x="34830" y="43360"/>
                  </a:lnTo>
                  <a:lnTo>
                    <a:pt x="36489" y="44308"/>
                  </a:lnTo>
                  <a:lnTo>
                    <a:pt x="39569" y="46203"/>
                  </a:lnTo>
                  <a:lnTo>
                    <a:pt x="40991" y="47151"/>
                  </a:lnTo>
                  <a:lnTo>
                    <a:pt x="42412" y="47862"/>
                  </a:lnTo>
                  <a:lnTo>
                    <a:pt x="43834" y="48336"/>
                  </a:lnTo>
                  <a:lnTo>
                    <a:pt x="45729" y="48810"/>
                  </a:lnTo>
                  <a:lnTo>
                    <a:pt x="46203" y="49520"/>
                  </a:lnTo>
                  <a:lnTo>
                    <a:pt x="45256" y="49520"/>
                  </a:lnTo>
                  <a:lnTo>
                    <a:pt x="44782" y="49757"/>
                  </a:lnTo>
                  <a:lnTo>
                    <a:pt x="45019" y="50231"/>
                  </a:lnTo>
                  <a:lnTo>
                    <a:pt x="45493" y="50468"/>
                  </a:lnTo>
                  <a:lnTo>
                    <a:pt x="46677" y="51179"/>
                  </a:lnTo>
                  <a:lnTo>
                    <a:pt x="47625" y="51890"/>
                  </a:lnTo>
                  <a:lnTo>
                    <a:pt x="48573" y="52364"/>
                  </a:lnTo>
                  <a:lnTo>
                    <a:pt x="49521" y="52364"/>
                  </a:lnTo>
                  <a:lnTo>
                    <a:pt x="50705" y="51890"/>
                  </a:lnTo>
                  <a:lnTo>
                    <a:pt x="50231" y="53312"/>
                  </a:lnTo>
                  <a:lnTo>
                    <a:pt x="50468" y="53548"/>
                  </a:lnTo>
                  <a:lnTo>
                    <a:pt x="50705" y="53312"/>
                  </a:lnTo>
                  <a:lnTo>
                    <a:pt x="51890" y="53312"/>
                  </a:lnTo>
                  <a:lnTo>
                    <a:pt x="52127" y="53785"/>
                  </a:lnTo>
                  <a:lnTo>
                    <a:pt x="51653" y="54022"/>
                  </a:lnTo>
                  <a:lnTo>
                    <a:pt x="51890" y="54496"/>
                  </a:lnTo>
                  <a:lnTo>
                    <a:pt x="52364" y="54970"/>
                  </a:lnTo>
                  <a:lnTo>
                    <a:pt x="53075" y="55444"/>
                  </a:lnTo>
                  <a:lnTo>
                    <a:pt x="54022" y="55681"/>
                  </a:lnTo>
                  <a:lnTo>
                    <a:pt x="55444" y="55681"/>
                  </a:lnTo>
                  <a:lnTo>
                    <a:pt x="55681" y="55444"/>
                  </a:lnTo>
                  <a:lnTo>
                    <a:pt x="55681" y="54970"/>
                  </a:lnTo>
                  <a:lnTo>
                    <a:pt x="56866" y="55681"/>
                  </a:lnTo>
                  <a:lnTo>
                    <a:pt x="58287" y="56392"/>
                  </a:lnTo>
                  <a:lnTo>
                    <a:pt x="60894" y="58287"/>
                  </a:lnTo>
                  <a:lnTo>
                    <a:pt x="62078" y="59235"/>
                  </a:lnTo>
                  <a:lnTo>
                    <a:pt x="63737" y="59946"/>
                  </a:lnTo>
                  <a:lnTo>
                    <a:pt x="65159" y="60657"/>
                  </a:lnTo>
                  <a:lnTo>
                    <a:pt x="66817" y="61131"/>
                  </a:lnTo>
                  <a:lnTo>
                    <a:pt x="67765" y="61604"/>
                  </a:lnTo>
                  <a:lnTo>
                    <a:pt x="66343" y="61604"/>
                  </a:lnTo>
                  <a:lnTo>
                    <a:pt x="65869" y="61841"/>
                  </a:lnTo>
                  <a:lnTo>
                    <a:pt x="65869" y="62078"/>
                  </a:lnTo>
                  <a:lnTo>
                    <a:pt x="66580" y="62552"/>
                  </a:lnTo>
                  <a:lnTo>
                    <a:pt x="67291" y="63263"/>
                  </a:lnTo>
                  <a:lnTo>
                    <a:pt x="68002" y="63500"/>
                  </a:lnTo>
                  <a:lnTo>
                    <a:pt x="68476" y="63263"/>
                  </a:lnTo>
                  <a:lnTo>
                    <a:pt x="69187" y="63026"/>
                  </a:lnTo>
                  <a:lnTo>
                    <a:pt x="69660" y="62789"/>
                  </a:lnTo>
                  <a:lnTo>
                    <a:pt x="70134" y="62789"/>
                  </a:lnTo>
                  <a:lnTo>
                    <a:pt x="70608" y="63026"/>
                  </a:lnTo>
                  <a:lnTo>
                    <a:pt x="71082" y="63974"/>
                  </a:lnTo>
                  <a:lnTo>
                    <a:pt x="72267" y="63974"/>
                  </a:lnTo>
                  <a:lnTo>
                    <a:pt x="73451" y="64211"/>
                  </a:lnTo>
                  <a:lnTo>
                    <a:pt x="74636" y="65159"/>
                  </a:lnTo>
                  <a:lnTo>
                    <a:pt x="75821" y="65869"/>
                  </a:lnTo>
                  <a:lnTo>
                    <a:pt x="77006" y="66817"/>
                  </a:lnTo>
                  <a:lnTo>
                    <a:pt x="78427" y="67528"/>
                  </a:lnTo>
                  <a:lnTo>
                    <a:pt x="79849" y="68002"/>
                  </a:lnTo>
                  <a:lnTo>
                    <a:pt x="81744" y="68002"/>
                  </a:lnTo>
                  <a:lnTo>
                    <a:pt x="82692" y="69187"/>
                  </a:lnTo>
                  <a:lnTo>
                    <a:pt x="83877" y="70134"/>
                  </a:lnTo>
                  <a:lnTo>
                    <a:pt x="85535" y="70845"/>
                  </a:lnTo>
                  <a:lnTo>
                    <a:pt x="87194" y="71319"/>
                  </a:lnTo>
                  <a:lnTo>
                    <a:pt x="90037" y="72267"/>
                  </a:lnTo>
                  <a:lnTo>
                    <a:pt x="90985" y="72741"/>
                  </a:lnTo>
                  <a:lnTo>
                    <a:pt x="91222" y="72978"/>
                  </a:lnTo>
                  <a:lnTo>
                    <a:pt x="91459" y="73214"/>
                  </a:lnTo>
                  <a:lnTo>
                    <a:pt x="92407" y="73688"/>
                  </a:lnTo>
                  <a:lnTo>
                    <a:pt x="92881" y="73925"/>
                  </a:lnTo>
                  <a:lnTo>
                    <a:pt x="92407" y="74162"/>
                  </a:lnTo>
                  <a:lnTo>
                    <a:pt x="91222" y="74162"/>
                  </a:lnTo>
                  <a:lnTo>
                    <a:pt x="90985" y="74399"/>
                  </a:lnTo>
                  <a:lnTo>
                    <a:pt x="91459" y="74636"/>
                  </a:lnTo>
                  <a:lnTo>
                    <a:pt x="92644" y="75347"/>
                  </a:lnTo>
                  <a:lnTo>
                    <a:pt x="94539" y="75821"/>
                  </a:lnTo>
                  <a:lnTo>
                    <a:pt x="95724" y="76295"/>
                  </a:lnTo>
                  <a:lnTo>
                    <a:pt x="97619" y="77242"/>
                  </a:lnTo>
                  <a:lnTo>
                    <a:pt x="98567" y="77716"/>
                  </a:lnTo>
                  <a:lnTo>
                    <a:pt x="99515" y="77953"/>
                  </a:lnTo>
                  <a:lnTo>
                    <a:pt x="100700" y="78190"/>
                  </a:lnTo>
                  <a:lnTo>
                    <a:pt x="102121" y="78190"/>
                  </a:lnTo>
                  <a:lnTo>
                    <a:pt x="102358" y="78664"/>
                  </a:lnTo>
                  <a:lnTo>
                    <a:pt x="102595" y="79138"/>
                  </a:lnTo>
                  <a:lnTo>
                    <a:pt x="102832" y="79612"/>
                  </a:lnTo>
                  <a:lnTo>
                    <a:pt x="103306" y="79849"/>
                  </a:lnTo>
                  <a:lnTo>
                    <a:pt x="104728" y="80086"/>
                  </a:lnTo>
                  <a:lnTo>
                    <a:pt x="107571" y="80086"/>
                  </a:lnTo>
                  <a:lnTo>
                    <a:pt x="108756" y="80323"/>
                  </a:lnTo>
                  <a:lnTo>
                    <a:pt x="108993" y="80560"/>
                  </a:lnTo>
                  <a:lnTo>
                    <a:pt x="109229" y="80797"/>
                  </a:lnTo>
                  <a:lnTo>
                    <a:pt x="109466" y="81270"/>
                  </a:lnTo>
                  <a:lnTo>
                    <a:pt x="109229" y="81981"/>
                  </a:lnTo>
                  <a:lnTo>
                    <a:pt x="110651" y="82455"/>
                  </a:lnTo>
                  <a:lnTo>
                    <a:pt x="111599" y="82929"/>
                  </a:lnTo>
                  <a:lnTo>
                    <a:pt x="111836" y="82929"/>
                  </a:lnTo>
                  <a:lnTo>
                    <a:pt x="111599" y="82692"/>
                  </a:lnTo>
                  <a:lnTo>
                    <a:pt x="110414" y="81744"/>
                  </a:lnTo>
                  <a:lnTo>
                    <a:pt x="110414" y="81744"/>
                  </a:lnTo>
                  <a:lnTo>
                    <a:pt x="114205" y="82692"/>
                  </a:lnTo>
                  <a:lnTo>
                    <a:pt x="115390" y="83166"/>
                  </a:lnTo>
                  <a:lnTo>
                    <a:pt x="116812" y="84351"/>
                  </a:lnTo>
                  <a:lnTo>
                    <a:pt x="117759" y="84588"/>
                  </a:lnTo>
                  <a:lnTo>
                    <a:pt x="118233" y="84825"/>
                  </a:lnTo>
                  <a:lnTo>
                    <a:pt x="119181" y="84825"/>
                  </a:lnTo>
                  <a:lnTo>
                    <a:pt x="119418" y="84588"/>
                  </a:lnTo>
                  <a:lnTo>
                    <a:pt x="119181" y="85298"/>
                  </a:lnTo>
                  <a:lnTo>
                    <a:pt x="119655" y="85772"/>
                  </a:lnTo>
                  <a:lnTo>
                    <a:pt x="120129" y="86009"/>
                  </a:lnTo>
                  <a:lnTo>
                    <a:pt x="121076" y="86483"/>
                  </a:lnTo>
                  <a:lnTo>
                    <a:pt x="123683" y="86483"/>
                  </a:lnTo>
                  <a:lnTo>
                    <a:pt x="124868" y="86246"/>
                  </a:lnTo>
                  <a:lnTo>
                    <a:pt x="125578" y="86483"/>
                  </a:lnTo>
                  <a:lnTo>
                    <a:pt x="126052" y="86720"/>
                  </a:lnTo>
                  <a:lnTo>
                    <a:pt x="126289" y="86957"/>
                  </a:lnTo>
                  <a:lnTo>
                    <a:pt x="126289" y="87194"/>
                  </a:lnTo>
                  <a:lnTo>
                    <a:pt x="126289" y="87668"/>
                  </a:lnTo>
                  <a:lnTo>
                    <a:pt x="131502" y="89089"/>
                  </a:lnTo>
                  <a:lnTo>
                    <a:pt x="136241" y="90274"/>
                  </a:lnTo>
                  <a:lnTo>
                    <a:pt x="140506" y="91459"/>
                  </a:lnTo>
                  <a:lnTo>
                    <a:pt x="142638" y="92407"/>
                  </a:lnTo>
                  <a:lnTo>
                    <a:pt x="144534" y="93354"/>
                  </a:lnTo>
                  <a:lnTo>
                    <a:pt x="146903" y="93354"/>
                  </a:lnTo>
                  <a:lnTo>
                    <a:pt x="149272" y="93591"/>
                  </a:lnTo>
                  <a:lnTo>
                    <a:pt x="151879" y="94302"/>
                  </a:lnTo>
                  <a:lnTo>
                    <a:pt x="154485" y="95013"/>
                  </a:lnTo>
                  <a:lnTo>
                    <a:pt x="157328" y="95961"/>
                  </a:lnTo>
                  <a:lnTo>
                    <a:pt x="159935" y="96672"/>
                  </a:lnTo>
                  <a:lnTo>
                    <a:pt x="162304" y="96909"/>
                  </a:lnTo>
                  <a:lnTo>
                    <a:pt x="164674" y="96909"/>
                  </a:lnTo>
                  <a:lnTo>
                    <a:pt x="165147" y="97382"/>
                  </a:lnTo>
                  <a:lnTo>
                    <a:pt x="166095" y="97619"/>
                  </a:lnTo>
                  <a:lnTo>
                    <a:pt x="167991" y="97856"/>
                  </a:lnTo>
                  <a:lnTo>
                    <a:pt x="170123" y="97619"/>
                  </a:lnTo>
                  <a:lnTo>
                    <a:pt x="172729" y="97382"/>
                  </a:lnTo>
                  <a:lnTo>
                    <a:pt x="175099" y="97145"/>
                  </a:lnTo>
                  <a:lnTo>
                    <a:pt x="177231" y="97145"/>
                  </a:lnTo>
                  <a:lnTo>
                    <a:pt x="178179" y="97382"/>
                  </a:lnTo>
                  <a:lnTo>
                    <a:pt x="179127" y="97856"/>
                  </a:lnTo>
                  <a:lnTo>
                    <a:pt x="179838" y="98330"/>
                  </a:lnTo>
                  <a:lnTo>
                    <a:pt x="180549" y="99278"/>
                  </a:lnTo>
                  <a:lnTo>
                    <a:pt x="182681" y="99041"/>
                  </a:lnTo>
                  <a:lnTo>
                    <a:pt x="182918" y="98804"/>
                  </a:lnTo>
                  <a:lnTo>
                    <a:pt x="183155" y="98567"/>
                  </a:lnTo>
                  <a:lnTo>
                    <a:pt x="183392" y="98330"/>
                  </a:lnTo>
                  <a:lnTo>
                    <a:pt x="183392" y="97619"/>
                  </a:lnTo>
                  <a:lnTo>
                    <a:pt x="184103" y="98093"/>
                  </a:lnTo>
                  <a:lnTo>
                    <a:pt x="184340" y="98330"/>
                  </a:lnTo>
                  <a:lnTo>
                    <a:pt x="184577" y="98804"/>
                  </a:lnTo>
                  <a:lnTo>
                    <a:pt x="184340" y="99041"/>
                  </a:lnTo>
                  <a:lnTo>
                    <a:pt x="184340" y="99278"/>
                  </a:lnTo>
                  <a:lnTo>
                    <a:pt x="185761" y="99278"/>
                  </a:lnTo>
                  <a:lnTo>
                    <a:pt x="185050" y="98330"/>
                  </a:lnTo>
                  <a:lnTo>
                    <a:pt x="185050" y="97856"/>
                  </a:lnTo>
                  <a:lnTo>
                    <a:pt x="185050" y="97382"/>
                  </a:lnTo>
                  <a:lnTo>
                    <a:pt x="185524" y="96909"/>
                  </a:lnTo>
                  <a:lnTo>
                    <a:pt x="186235" y="96672"/>
                  </a:lnTo>
                  <a:lnTo>
                    <a:pt x="187183" y="96672"/>
                  </a:lnTo>
                  <a:lnTo>
                    <a:pt x="188841" y="96909"/>
                  </a:lnTo>
                  <a:lnTo>
                    <a:pt x="187657" y="96909"/>
                  </a:lnTo>
                  <a:lnTo>
                    <a:pt x="186946" y="97382"/>
                  </a:lnTo>
                  <a:lnTo>
                    <a:pt x="186472" y="98093"/>
                  </a:lnTo>
                  <a:lnTo>
                    <a:pt x="186235" y="98804"/>
                  </a:lnTo>
                  <a:lnTo>
                    <a:pt x="186235" y="99278"/>
                  </a:lnTo>
                  <a:lnTo>
                    <a:pt x="186472" y="99515"/>
                  </a:lnTo>
                  <a:lnTo>
                    <a:pt x="186946" y="99278"/>
                  </a:lnTo>
                  <a:lnTo>
                    <a:pt x="187657" y="98093"/>
                  </a:lnTo>
                  <a:lnTo>
                    <a:pt x="187894" y="98804"/>
                  </a:lnTo>
                  <a:lnTo>
                    <a:pt x="188368" y="99041"/>
                  </a:lnTo>
                  <a:lnTo>
                    <a:pt x="189078" y="98804"/>
                  </a:lnTo>
                  <a:lnTo>
                    <a:pt x="189789" y="98567"/>
                  </a:lnTo>
                  <a:lnTo>
                    <a:pt x="190974" y="98330"/>
                  </a:lnTo>
                  <a:lnTo>
                    <a:pt x="191211" y="98330"/>
                  </a:lnTo>
                  <a:lnTo>
                    <a:pt x="191448" y="98804"/>
                  </a:lnTo>
                  <a:lnTo>
                    <a:pt x="190500" y="99041"/>
                  </a:lnTo>
                  <a:lnTo>
                    <a:pt x="189789" y="99041"/>
                  </a:lnTo>
                  <a:lnTo>
                    <a:pt x="189552" y="99278"/>
                  </a:lnTo>
                  <a:lnTo>
                    <a:pt x="189315" y="99515"/>
                  </a:lnTo>
                  <a:lnTo>
                    <a:pt x="189789" y="100463"/>
                  </a:lnTo>
                  <a:lnTo>
                    <a:pt x="190974" y="99989"/>
                  </a:lnTo>
                  <a:lnTo>
                    <a:pt x="191922" y="99989"/>
                  </a:lnTo>
                  <a:lnTo>
                    <a:pt x="193106" y="100226"/>
                  </a:lnTo>
                  <a:lnTo>
                    <a:pt x="195002" y="100700"/>
                  </a:lnTo>
                  <a:lnTo>
                    <a:pt x="195239" y="100226"/>
                  </a:lnTo>
                  <a:lnTo>
                    <a:pt x="195476" y="99989"/>
                  </a:lnTo>
                  <a:lnTo>
                    <a:pt x="196187" y="99515"/>
                  </a:lnTo>
                  <a:lnTo>
                    <a:pt x="197371" y="99515"/>
                  </a:lnTo>
                  <a:lnTo>
                    <a:pt x="197608" y="99752"/>
                  </a:lnTo>
                  <a:lnTo>
                    <a:pt x="198082" y="100226"/>
                  </a:lnTo>
                  <a:lnTo>
                    <a:pt x="197845" y="99041"/>
                  </a:lnTo>
                  <a:lnTo>
                    <a:pt x="197845" y="98567"/>
                  </a:lnTo>
                  <a:lnTo>
                    <a:pt x="198556" y="98093"/>
                  </a:lnTo>
                  <a:lnTo>
                    <a:pt x="198793" y="98567"/>
                  </a:lnTo>
                  <a:lnTo>
                    <a:pt x="198793" y="99278"/>
                  </a:lnTo>
                  <a:lnTo>
                    <a:pt x="198556" y="100226"/>
                  </a:lnTo>
                  <a:lnTo>
                    <a:pt x="198319" y="100463"/>
                  </a:lnTo>
                  <a:lnTo>
                    <a:pt x="198319" y="100936"/>
                  </a:lnTo>
                  <a:lnTo>
                    <a:pt x="199504" y="100936"/>
                  </a:lnTo>
                  <a:lnTo>
                    <a:pt x="199504" y="100700"/>
                  </a:lnTo>
                  <a:lnTo>
                    <a:pt x="200215" y="100226"/>
                  </a:lnTo>
                  <a:lnTo>
                    <a:pt x="200452" y="99989"/>
                  </a:lnTo>
                  <a:lnTo>
                    <a:pt x="200452" y="99752"/>
                  </a:lnTo>
                  <a:lnTo>
                    <a:pt x="199978" y="99752"/>
                  </a:lnTo>
                  <a:lnTo>
                    <a:pt x="200215" y="99041"/>
                  </a:lnTo>
                  <a:lnTo>
                    <a:pt x="200452" y="98567"/>
                  </a:lnTo>
                  <a:lnTo>
                    <a:pt x="200688" y="98093"/>
                  </a:lnTo>
                  <a:lnTo>
                    <a:pt x="201162" y="98093"/>
                  </a:lnTo>
                  <a:lnTo>
                    <a:pt x="202110" y="98330"/>
                  </a:lnTo>
                  <a:lnTo>
                    <a:pt x="203058" y="98804"/>
                  </a:lnTo>
                  <a:lnTo>
                    <a:pt x="203769" y="99278"/>
                  </a:lnTo>
                  <a:lnTo>
                    <a:pt x="204716" y="99515"/>
                  </a:lnTo>
                  <a:lnTo>
                    <a:pt x="204953" y="99752"/>
                  </a:lnTo>
                  <a:lnTo>
                    <a:pt x="205190" y="99515"/>
                  </a:lnTo>
                  <a:lnTo>
                    <a:pt x="205427" y="99278"/>
                  </a:lnTo>
                  <a:lnTo>
                    <a:pt x="205427" y="98567"/>
                  </a:lnTo>
                  <a:lnTo>
                    <a:pt x="206375" y="98804"/>
                  </a:lnTo>
                  <a:lnTo>
                    <a:pt x="207086" y="99278"/>
                  </a:lnTo>
                  <a:lnTo>
                    <a:pt x="207323" y="99989"/>
                  </a:lnTo>
                  <a:lnTo>
                    <a:pt x="207323" y="100463"/>
                  </a:lnTo>
                  <a:lnTo>
                    <a:pt x="207086" y="100700"/>
                  </a:lnTo>
                  <a:lnTo>
                    <a:pt x="208034" y="100463"/>
                  </a:lnTo>
                  <a:lnTo>
                    <a:pt x="208507" y="100463"/>
                  </a:lnTo>
                  <a:lnTo>
                    <a:pt x="209218" y="100700"/>
                  </a:lnTo>
                  <a:lnTo>
                    <a:pt x="209929" y="101173"/>
                  </a:lnTo>
                  <a:lnTo>
                    <a:pt x="209455" y="99989"/>
                  </a:lnTo>
                  <a:lnTo>
                    <a:pt x="209692" y="99515"/>
                  </a:lnTo>
                  <a:lnTo>
                    <a:pt x="209929" y="99278"/>
                  </a:lnTo>
                  <a:lnTo>
                    <a:pt x="211351" y="99278"/>
                  </a:lnTo>
                  <a:lnTo>
                    <a:pt x="211588" y="99041"/>
                  </a:lnTo>
                  <a:lnTo>
                    <a:pt x="211588" y="98330"/>
                  </a:lnTo>
                  <a:lnTo>
                    <a:pt x="213009" y="98804"/>
                  </a:lnTo>
                  <a:lnTo>
                    <a:pt x="213957" y="99041"/>
                  </a:lnTo>
                  <a:lnTo>
                    <a:pt x="214668" y="98804"/>
                  </a:lnTo>
                  <a:lnTo>
                    <a:pt x="215379" y="98567"/>
                  </a:lnTo>
                  <a:lnTo>
                    <a:pt x="215853" y="98330"/>
                  </a:lnTo>
                  <a:lnTo>
                    <a:pt x="216563" y="98567"/>
                  </a:lnTo>
                  <a:lnTo>
                    <a:pt x="217511" y="99041"/>
                  </a:lnTo>
                  <a:lnTo>
                    <a:pt x="218696" y="99989"/>
                  </a:lnTo>
                  <a:lnTo>
                    <a:pt x="219407" y="99278"/>
                  </a:lnTo>
                  <a:lnTo>
                    <a:pt x="220828" y="98567"/>
                  </a:lnTo>
                  <a:lnTo>
                    <a:pt x="222487" y="97856"/>
                  </a:lnTo>
                  <a:lnTo>
                    <a:pt x="224146" y="97382"/>
                  </a:lnTo>
                  <a:lnTo>
                    <a:pt x="225804" y="97145"/>
                  </a:lnTo>
                  <a:lnTo>
                    <a:pt x="226752" y="97145"/>
                  </a:lnTo>
                  <a:lnTo>
                    <a:pt x="226752" y="97382"/>
                  </a:lnTo>
                  <a:lnTo>
                    <a:pt x="226752" y="97619"/>
                  </a:lnTo>
                  <a:lnTo>
                    <a:pt x="225804" y="98330"/>
                  </a:lnTo>
                  <a:lnTo>
                    <a:pt x="226278" y="98567"/>
                  </a:lnTo>
                  <a:lnTo>
                    <a:pt x="226515" y="98804"/>
                  </a:lnTo>
                  <a:lnTo>
                    <a:pt x="227463" y="98804"/>
                  </a:lnTo>
                  <a:lnTo>
                    <a:pt x="228410" y="98567"/>
                  </a:lnTo>
                  <a:lnTo>
                    <a:pt x="229358" y="98093"/>
                  </a:lnTo>
                  <a:lnTo>
                    <a:pt x="230306" y="97619"/>
                  </a:lnTo>
                  <a:lnTo>
                    <a:pt x="231491" y="97619"/>
                  </a:lnTo>
                  <a:lnTo>
                    <a:pt x="231965" y="97856"/>
                  </a:lnTo>
                  <a:lnTo>
                    <a:pt x="232438" y="98330"/>
                  </a:lnTo>
                  <a:lnTo>
                    <a:pt x="232675" y="98804"/>
                  </a:lnTo>
                  <a:lnTo>
                    <a:pt x="234097" y="98093"/>
                  </a:lnTo>
                  <a:lnTo>
                    <a:pt x="235282" y="97145"/>
                  </a:lnTo>
                  <a:lnTo>
                    <a:pt x="236940" y="95724"/>
                  </a:lnTo>
                  <a:lnTo>
                    <a:pt x="237651" y="95250"/>
                  </a:lnTo>
                  <a:lnTo>
                    <a:pt x="238362" y="95013"/>
                  </a:lnTo>
                  <a:lnTo>
                    <a:pt x="239310" y="95013"/>
                  </a:lnTo>
                  <a:lnTo>
                    <a:pt x="240494" y="95487"/>
                  </a:lnTo>
                  <a:lnTo>
                    <a:pt x="244522" y="94302"/>
                  </a:lnTo>
                  <a:lnTo>
                    <a:pt x="246892" y="93828"/>
                  </a:lnTo>
                  <a:lnTo>
                    <a:pt x="247840" y="93591"/>
                  </a:lnTo>
                  <a:lnTo>
                    <a:pt x="248787" y="93591"/>
                  </a:lnTo>
                  <a:lnTo>
                    <a:pt x="249261" y="93354"/>
                  </a:lnTo>
                  <a:lnTo>
                    <a:pt x="249024" y="93354"/>
                  </a:lnTo>
                  <a:lnTo>
                    <a:pt x="248787" y="93117"/>
                  </a:lnTo>
                  <a:lnTo>
                    <a:pt x="249024" y="92881"/>
                  </a:lnTo>
                  <a:lnTo>
                    <a:pt x="249261" y="92407"/>
                  </a:lnTo>
                  <a:lnTo>
                    <a:pt x="249498" y="92407"/>
                  </a:lnTo>
                  <a:lnTo>
                    <a:pt x="249735" y="92881"/>
                  </a:lnTo>
                  <a:lnTo>
                    <a:pt x="249972" y="93117"/>
                  </a:lnTo>
                  <a:lnTo>
                    <a:pt x="250446" y="93354"/>
                  </a:lnTo>
                  <a:lnTo>
                    <a:pt x="250920" y="93117"/>
                  </a:lnTo>
                  <a:lnTo>
                    <a:pt x="252104" y="92644"/>
                  </a:lnTo>
                  <a:lnTo>
                    <a:pt x="252341" y="92170"/>
                  </a:lnTo>
                  <a:lnTo>
                    <a:pt x="252815" y="91459"/>
                  </a:lnTo>
                  <a:lnTo>
                    <a:pt x="254711" y="90274"/>
                  </a:lnTo>
                  <a:lnTo>
                    <a:pt x="257317" y="88853"/>
                  </a:lnTo>
                  <a:lnTo>
                    <a:pt x="259924" y="87668"/>
                  </a:lnTo>
                  <a:lnTo>
                    <a:pt x="263004" y="86246"/>
                  </a:lnTo>
                  <a:lnTo>
                    <a:pt x="263004" y="86246"/>
                  </a:lnTo>
                  <a:lnTo>
                    <a:pt x="259687" y="87668"/>
                  </a:lnTo>
                  <a:lnTo>
                    <a:pt x="261819" y="86246"/>
                  </a:lnTo>
                  <a:lnTo>
                    <a:pt x="263952" y="85298"/>
                  </a:lnTo>
                  <a:lnTo>
                    <a:pt x="264425" y="85061"/>
                  </a:lnTo>
                  <a:lnTo>
                    <a:pt x="264425" y="85061"/>
                  </a:lnTo>
                  <a:lnTo>
                    <a:pt x="261819" y="85772"/>
                  </a:lnTo>
                  <a:lnTo>
                    <a:pt x="261819" y="85535"/>
                  </a:lnTo>
                  <a:lnTo>
                    <a:pt x="261819" y="85298"/>
                  </a:lnTo>
                  <a:lnTo>
                    <a:pt x="261345" y="85535"/>
                  </a:lnTo>
                  <a:lnTo>
                    <a:pt x="260871" y="85772"/>
                  </a:lnTo>
                  <a:lnTo>
                    <a:pt x="260871" y="85535"/>
                  </a:lnTo>
                  <a:lnTo>
                    <a:pt x="260634" y="85535"/>
                  </a:lnTo>
                  <a:lnTo>
                    <a:pt x="261582" y="85061"/>
                  </a:lnTo>
                  <a:lnTo>
                    <a:pt x="262767" y="84588"/>
                  </a:lnTo>
                  <a:lnTo>
                    <a:pt x="263241" y="84351"/>
                  </a:lnTo>
                  <a:lnTo>
                    <a:pt x="261819" y="84825"/>
                  </a:lnTo>
                  <a:lnTo>
                    <a:pt x="261108" y="84588"/>
                  </a:lnTo>
                  <a:lnTo>
                    <a:pt x="261582" y="84351"/>
                  </a:lnTo>
                  <a:lnTo>
                    <a:pt x="263004" y="84114"/>
                  </a:lnTo>
                  <a:lnTo>
                    <a:pt x="261819" y="84114"/>
                  </a:lnTo>
                  <a:lnTo>
                    <a:pt x="261345" y="83877"/>
                  </a:lnTo>
                  <a:lnTo>
                    <a:pt x="261582" y="83640"/>
                  </a:lnTo>
                  <a:lnTo>
                    <a:pt x="260634" y="83877"/>
                  </a:lnTo>
                  <a:lnTo>
                    <a:pt x="261345" y="83640"/>
                  </a:lnTo>
                  <a:lnTo>
                    <a:pt x="262530" y="82929"/>
                  </a:lnTo>
                  <a:lnTo>
                    <a:pt x="263004" y="82455"/>
                  </a:lnTo>
                  <a:lnTo>
                    <a:pt x="263004" y="82218"/>
                  </a:lnTo>
                  <a:lnTo>
                    <a:pt x="253526" y="82455"/>
                  </a:lnTo>
                  <a:lnTo>
                    <a:pt x="244049" y="82929"/>
                  </a:lnTo>
                  <a:lnTo>
                    <a:pt x="234808" y="83640"/>
                  </a:lnTo>
                  <a:lnTo>
                    <a:pt x="225804" y="84588"/>
                  </a:lnTo>
                  <a:lnTo>
                    <a:pt x="208034" y="86246"/>
                  </a:lnTo>
                  <a:lnTo>
                    <a:pt x="199504" y="86957"/>
                  </a:lnTo>
                  <a:lnTo>
                    <a:pt x="191211" y="87194"/>
                  </a:lnTo>
                  <a:lnTo>
                    <a:pt x="185761" y="86720"/>
                  </a:lnTo>
                  <a:lnTo>
                    <a:pt x="179838" y="86009"/>
                  </a:lnTo>
                  <a:lnTo>
                    <a:pt x="167991" y="83877"/>
                  </a:lnTo>
                  <a:lnTo>
                    <a:pt x="155433" y="81270"/>
                  </a:lnTo>
                  <a:lnTo>
                    <a:pt x="142638" y="77953"/>
                  </a:lnTo>
                  <a:lnTo>
                    <a:pt x="129606" y="74162"/>
                  </a:lnTo>
                  <a:lnTo>
                    <a:pt x="116338" y="69897"/>
                  </a:lnTo>
                  <a:lnTo>
                    <a:pt x="103069" y="64922"/>
                  </a:lnTo>
                  <a:lnTo>
                    <a:pt x="90037" y="59472"/>
                  </a:lnTo>
                  <a:lnTo>
                    <a:pt x="77006" y="53548"/>
                  </a:lnTo>
                  <a:lnTo>
                    <a:pt x="70608" y="50468"/>
                  </a:lnTo>
                  <a:lnTo>
                    <a:pt x="64448" y="47151"/>
                  </a:lnTo>
                  <a:lnTo>
                    <a:pt x="58287" y="43834"/>
                  </a:lnTo>
                  <a:lnTo>
                    <a:pt x="52364" y="40280"/>
                  </a:lnTo>
                  <a:lnTo>
                    <a:pt x="46440" y="36726"/>
                  </a:lnTo>
                  <a:lnTo>
                    <a:pt x="40754" y="33172"/>
                  </a:lnTo>
                  <a:lnTo>
                    <a:pt x="35304" y="29381"/>
                  </a:lnTo>
                  <a:lnTo>
                    <a:pt x="29854" y="25590"/>
                  </a:lnTo>
                  <a:lnTo>
                    <a:pt x="24879" y="21562"/>
                  </a:lnTo>
                  <a:lnTo>
                    <a:pt x="19903" y="17534"/>
                  </a:lnTo>
                  <a:lnTo>
                    <a:pt x="15164" y="13506"/>
                  </a:lnTo>
                  <a:lnTo>
                    <a:pt x="10662" y="9241"/>
                  </a:lnTo>
                  <a:lnTo>
                    <a:pt x="6634" y="4976"/>
                  </a:lnTo>
                  <a:lnTo>
                    <a:pt x="2606" y="711"/>
                  </a:lnTo>
                  <a:lnTo>
                    <a:pt x="1896" y="474"/>
                  </a:lnTo>
                  <a:lnTo>
                    <a:pt x="1659" y="711"/>
                  </a:lnTo>
                  <a:lnTo>
                    <a:pt x="1896" y="1185"/>
                  </a:lnTo>
                  <a:lnTo>
                    <a:pt x="2132" y="1896"/>
                  </a:lnTo>
                  <a:lnTo>
                    <a:pt x="2132" y="1896"/>
                  </a:lnTo>
                  <a:lnTo>
                    <a:pt x="1185" y="711"/>
                  </a:lnTo>
                  <a:lnTo>
                    <a:pt x="1185" y="711"/>
                  </a:lnTo>
                  <a:lnTo>
                    <a:pt x="1422" y="1185"/>
                  </a:lnTo>
                  <a:lnTo>
                    <a:pt x="948" y="474"/>
                  </a:lnTo>
                  <a:lnTo>
                    <a:pt x="711" y="711"/>
                  </a:lnTo>
                  <a:lnTo>
                    <a:pt x="948" y="948"/>
                  </a:lnTo>
                  <a:lnTo>
                    <a:pt x="474" y="474"/>
                  </a:lnTo>
                  <a:lnTo>
                    <a:pt x="474" y="474"/>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
                <a:latin typeface="Albert Sans"/>
                <a:ea typeface="Albert Sans"/>
                <a:cs typeface="Albert Sans"/>
                <a:sym typeface="Albert Sans"/>
              </a:endParaRPr>
            </a:p>
          </p:txBody>
        </p:sp>
        <p:sp>
          <p:nvSpPr>
            <p:cNvPr id="2813" name="Google Shape;2813;p96"/>
            <p:cNvSpPr/>
            <p:nvPr/>
          </p:nvSpPr>
          <p:spPr>
            <a:xfrm rot="-287570" flipH="1">
              <a:off x="4549375" y="2749197"/>
              <a:ext cx="283596" cy="259881"/>
            </a:xfrm>
            <a:custGeom>
              <a:avLst/>
              <a:gdLst/>
              <a:ahLst/>
              <a:cxnLst/>
              <a:rect l="l" t="t" r="r" b="b"/>
              <a:pathLst>
                <a:path w="53549" h="49048" extrusionOk="0">
                  <a:moveTo>
                    <a:pt x="27486" y="1896"/>
                  </a:moveTo>
                  <a:lnTo>
                    <a:pt x="27723" y="2133"/>
                  </a:lnTo>
                  <a:lnTo>
                    <a:pt x="27249" y="2370"/>
                  </a:lnTo>
                  <a:lnTo>
                    <a:pt x="27249" y="2370"/>
                  </a:lnTo>
                  <a:lnTo>
                    <a:pt x="27486" y="1896"/>
                  </a:lnTo>
                  <a:close/>
                  <a:moveTo>
                    <a:pt x="31514" y="2607"/>
                  </a:moveTo>
                  <a:lnTo>
                    <a:pt x="31277" y="3081"/>
                  </a:lnTo>
                  <a:lnTo>
                    <a:pt x="31040" y="3318"/>
                  </a:lnTo>
                  <a:lnTo>
                    <a:pt x="31040" y="3318"/>
                  </a:lnTo>
                  <a:lnTo>
                    <a:pt x="31514" y="2607"/>
                  </a:lnTo>
                  <a:close/>
                  <a:moveTo>
                    <a:pt x="27959" y="2844"/>
                  </a:moveTo>
                  <a:lnTo>
                    <a:pt x="27723" y="3318"/>
                  </a:lnTo>
                  <a:lnTo>
                    <a:pt x="27486" y="2844"/>
                  </a:lnTo>
                  <a:close/>
                  <a:moveTo>
                    <a:pt x="20377" y="3081"/>
                  </a:moveTo>
                  <a:lnTo>
                    <a:pt x="20614" y="3318"/>
                  </a:lnTo>
                  <a:lnTo>
                    <a:pt x="20614" y="3555"/>
                  </a:lnTo>
                  <a:lnTo>
                    <a:pt x="20377" y="3555"/>
                  </a:lnTo>
                  <a:lnTo>
                    <a:pt x="20140" y="3318"/>
                  </a:lnTo>
                  <a:lnTo>
                    <a:pt x="20377" y="3081"/>
                  </a:lnTo>
                  <a:close/>
                  <a:moveTo>
                    <a:pt x="32935" y="4502"/>
                  </a:moveTo>
                  <a:lnTo>
                    <a:pt x="32935" y="4739"/>
                  </a:lnTo>
                  <a:lnTo>
                    <a:pt x="32698" y="4739"/>
                  </a:lnTo>
                  <a:lnTo>
                    <a:pt x="32698" y="4502"/>
                  </a:lnTo>
                  <a:close/>
                  <a:moveTo>
                    <a:pt x="3318" y="6161"/>
                  </a:moveTo>
                  <a:lnTo>
                    <a:pt x="3318" y="6398"/>
                  </a:lnTo>
                  <a:lnTo>
                    <a:pt x="3081" y="6398"/>
                  </a:lnTo>
                  <a:lnTo>
                    <a:pt x="3081" y="6161"/>
                  </a:lnTo>
                  <a:close/>
                  <a:moveTo>
                    <a:pt x="44308" y="6161"/>
                  </a:moveTo>
                  <a:lnTo>
                    <a:pt x="44308" y="6398"/>
                  </a:lnTo>
                  <a:lnTo>
                    <a:pt x="44071" y="6398"/>
                  </a:lnTo>
                  <a:lnTo>
                    <a:pt x="44308" y="6161"/>
                  </a:lnTo>
                  <a:close/>
                  <a:moveTo>
                    <a:pt x="50943" y="5450"/>
                  </a:moveTo>
                  <a:lnTo>
                    <a:pt x="50943" y="6398"/>
                  </a:lnTo>
                  <a:lnTo>
                    <a:pt x="50706" y="6398"/>
                  </a:lnTo>
                  <a:lnTo>
                    <a:pt x="50706" y="6161"/>
                  </a:lnTo>
                  <a:lnTo>
                    <a:pt x="50943" y="5450"/>
                  </a:lnTo>
                  <a:close/>
                  <a:moveTo>
                    <a:pt x="2133" y="6398"/>
                  </a:moveTo>
                  <a:lnTo>
                    <a:pt x="2370" y="6635"/>
                  </a:lnTo>
                  <a:lnTo>
                    <a:pt x="2133" y="6872"/>
                  </a:lnTo>
                  <a:lnTo>
                    <a:pt x="2133" y="6635"/>
                  </a:lnTo>
                  <a:lnTo>
                    <a:pt x="2133" y="6398"/>
                  </a:lnTo>
                  <a:close/>
                  <a:moveTo>
                    <a:pt x="3555" y="6872"/>
                  </a:moveTo>
                  <a:lnTo>
                    <a:pt x="3318" y="7109"/>
                  </a:lnTo>
                  <a:lnTo>
                    <a:pt x="3318" y="6872"/>
                  </a:lnTo>
                  <a:close/>
                  <a:moveTo>
                    <a:pt x="6398" y="7109"/>
                  </a:moveTo>
                  <a:lnTo>
                    <a:pt x="6398" y="7346"/>
                  </a:lnTo>
                  <a:lnTo>
                    <a:pt x="6161" y="7346"/>
                  </a:lnTo>
                  <a:lnTo>
                    <a:pt x="6398" y="7109"/>
                  </a:lnTo>
                  <a:close/>
                  <a:moveTo>
                    <a:pt x="22747" y="6635"/>
                  </a:moveTo>
                  <a:lnTo>
                    <a:pt x="22747" y="6872"/>
                  </a:lnTo>
                  <a:lnTo>
                    <a:pt x="22510" y="7346"/>
                  </a:lnTo>
                  <a:lnTo>
                    <a:pt x="22510" y="6872"/>
                  </a:lnTo>
                  <a:lnTo>
                    <a:pt x="22747" y="6635"/>
                  </a:lnTo>
                  <a:close/>
                  <a:moveTo>
                    <a:pt x="44071" y="7109"/>
                  </a:moveTo>
                  <a:lnTo>
                    <a:pt x="44308" y="7583"/>
                  </a:lnTo>
                  <a:lnTo>
                    <a:pt x="44071" y="7583"/>
                  </a:lnTo>
                  <a:lnTo>
                    <a:pt x="44071" y="7346"/>
                  </a:lnTo>
                  <a:lnTo>
                    <a:pt x="44071" y="7109"/>
                  </a:lnTo>
                  <a:close/>
                  <a:moveTo>
                    <a:pt x="21325" y="7583"/>
                  </a:moveTo>
                  <a:lnTo>
                    <a:pt x="21088" y="8293"/>
                  </a:lnTo>
                  <a:lnTo>
                    <a:pt x="21088" y="7820"/>
                  </a:lnTo>
                  <a:lnTo>
                    <a:pt x="21325" y="7583"/>
                  </a:lnTo>
                  <a:close/>
                  <a:moveTo>
                    <a:pt x="22510" y="8056"/>
                  </a:moveTo>
                  <a:lnTo>
                    <a:pt x="22273" y="8293"/>
                  </a:lnTo>
                  <a:lnTo>
                    <a:pt x="22273" y="8056"/>
                  </a:lnTo>
                  <a:close/>
                  <a:moveTo>
                    <a:pt x="1422" y="7583"/>
                  </a:moveTo>
                  <a:lnTo>
                    <a:pt x="1185" y="7820"/>
                  </a:lnTo>
                  <a:lnTo>
                    <a:pt x="1422" y="8056"/>
                  </a:lnTo>
                  <a:lnTo>
                    <a:pt x="1422" y="8293"/>
                  </a:lnTo>
                  <a:lnTo>
                    <a:pt x="1659" y="8530"/>
                  </a:lnTo>
                  <a:lnTo>
                    <a:pt x="948" y="8056"/>
                  </a:lnTo>
                  <a:lnTo>
                    <a:pt x="948" y="7820"/>
                  </a:lnTo>
                  <a:lnTo>
                    <a:pt x="1422" y="7583"/>
                  </a:lnTo>
                  <a:close/>
                  <a:moveTo>
                    <a:pt x="6161" y="8293"/>
                  </a:moveTo>
                  <a:lnTo>
                    <a:pt x="6161" y="8530"/>
                  </a:lnTo>
                  <a:lnTo>
                    <a:pt x="5924" y="8530"/>
                  </a:lnTo>
                  <a:lnTo>
                    <a:pt x="5924" y="8293"/>
                  </a:lnTo>
                  <a:close/>
                  <a:moveTo>
                    <a:pt x="9004" y="8293"/>
                  </a:moveTo>
                  <a:lnTo>
                    <a:pt x="9004" y="8530"/>
                  </a:lnTo>
                  <a:lnTo>
                    <a:pt x="8767" y="8530"/>
                  </a:lnTo>
                  <a:lnTo>
                    <a:pt x="8767" y="8293"/>
                  </a:lnTo>
                  <a:close/>
                  <a:moveTo>
                    <a:pt x="4028" y="8293"/>
                  </a:moveTo>
                  <a:lnTo>
                    <a:pt x="4265" y="8530"/>
                  </a:lnTo>
                  <a:lnTo>
                    <a:pt x="4028" y="8767"/>
                  </a:lnTo>
                  <a:lnTo>
                    <a:pt x="4028" y="8293"/>
                  </a:lnTo>
                  <a:close/>
                  <a:moveTo>
                    <a:pt x="51653" y="7346"/>
                  </a:moveTo>
                  <a:lnTo>
                    <a:pt x="51890" y="8056"/>
                  </a:lnTo>
                  <a:lnTo>
                    <a:pt x="51417" y="8767"/>
                  </a:lnTo>
                  <a:lnTo>
                    <a:pt x="51417" y="8530"/>
                  </a:lnTo>
                  <a:lnTo>
                    <a:pt x="51653" y="7346"/>
                  </a:lnTo>
                  <a:close/>
                  <a:moveTo>
                    <a:pt x="5687" y="8530"/>
                  </a:moveTo>
                  <a:lnTo>
                    <a:pt x="5924" y="9004"/>
                  </a:lnTo>
                  <a:lnTo>
                    <a:pt x="5924" y="9004"/>
                  </a:lnTo>
                  <a:lnTo>
                    <a:pt x="5687" y="8767"/>
                  </a:lnTo>
                  <a:lnTo>
                    <a:pt x="5687" y="8530"/>
                  </a:lnTo>
                  <a:close/>
                  <a:moveTo>
                    <a:pt x="19667" y="8056"/>
                  </a:moveTo>
                  <a:lnTo>
                    <a:pt x="19903" y="8530"/>
                  </a:lnTo>
                  <a:lnTo>
                    <a:pt x="19667" y="9004"/>
                  </a:lnTo>
                  <a:lnTo>
                    <a:pt x="19667" y="8767"/>
                  </a:lnTo>
                  <a:lnTo>
                    <a:pt x="19667" y="8056"/>
                  </a:lnTo>
                  <a:close/>
                  <a:moveTo>
                    <a:pt x="2607" y="8530"/>
                  </a:moveTo>
                  <a:lnTo>
                    <a:pt x="2607" y="8767"/>
                  </a:lnTo>
                  <a:lnTo>
                    <a:pt x="2844" y="9004"/>
                  </a:lnTo>
                  <a:lnTo>
                    <a:pt x="2370" y="9004"/>
                  </a:lnTo>
                  <a:lnTo>
                    <a:pt x="2370" y="9241"/>
                  </a:lnTo>
                  <a:lnTo>
                    <a:pt x="2133" y="8530"/>
                  </a:lnTo>
                  <a:close/>
                  <a:moveTo>
                    <a:pt x="3318" y="7820"/>
                  </a:moveTo>
                  <a:lnTo>
                    <a:pt x="3555" y="8056"/>
                  </a:lnTo>
                  <a:lnTo>
                    <a:pt x="3555" y="8530"/>
                  </a:lnTo>
                  <a:lnTo>
                    <a:pt x="3318" y="9004"/>
                  </a:lnTo>
                  <a:lnTo>
                    <a:pt x="2844" y="9241"/>
                  </a:lnTo>
                  <a:lnTo>
                    <a:pt x="3081" y="8767"/>
                  </a:lnTo>
                  <a:lnTo>
                    <a:pt x="3081" y="8530"/>
                  </a:lnTo>
                  <a:lnTo>
                    <a:pt x="3318" y="8293"/>
                  </a:lnTo>
                  <a:lnTo>
                    <a:pt x="3318" y="7820"/>
                  </a:lnTo>
                  <a:close/>
                  <a:moveTo>
                    <a:pt x="4976" y="8767"/>
                  </a:moveTo>
                  <a:lnTo>
                    <a:pt x="4976" y="9004"/>
                  </a:lnTo>
                  <a:lnTo>
                    <a:pt x="4739" y="9241"/>
                  </a:lnTo>
                  <a:lnTo>
                    <a:pt x="4739" y="9004"/>
                  </a:lnTo>
                  <a:lnTo>
                    <a:pt x="4739" y="8767"/>
                  </a:lnTo>
                  <a:close/>
                  <a:moveTo>
                    <a:pt x="7583" y="9004"/>
                  </a:moveTo>
                  <a:lnTo>
                    <a:pt x="7583" y="9241"/>
                  </a:lnTo>
                  <a:lnTo>
                    <a:pt x="7346" y="9241"/>
                  </a:lnTo>
                  <a:lnTo>
                    <a:pt x="7346" y="9004"/>
                  </a:lnTo>
                  <a:close/>
                  <a:moveTo>
                    <a:pt x="4028" y="9004"/>
                  </a:moveTo>
                  <a:lnTo>
                    <a:pt x="4265" y="9241"/>
                  </a:lnTo>
                  <a:lnTo>
                    <a:pt x="4028" y="9478"/>
                  </a:lnTo>
                  <a:lnTo>
                    <a:pt x="4028" y="9241"/>
                  </a:lnTo>
                  <a:lnTo>
                    <a:pt x="4028" y="9004"/>
                  </a:lnTo>
                  <a:close/>
                  <a:moveTo>
                    <a:pt x="9715" y="9241"/>
                  </a:moveTo>
                  <a:lnTo>
                    <a:pt x="9715" y="9478"/>
                  </a:lnTo>
                  <a:lnTo>
                    <a:pt x="9478" y="9478"/>
                  </a:lnTo>
                  <a:lnTo>
                    <a:pt x="9478" y="9241"/>
                  </a:lnTo>
                  <a:close/>
                  <a:moveTo>
                    <a:pt x="21325" y="9004"/>
                  </a:moveTo>
                  <a:lnTo>
                    <a:pt x="21562" y="9241"/>
                  </a:lnTo>
                  <a:lnTo>
                    <a:pt x="21325" y="9478"/>
                  </a:lnTo>
                  <a:lnTo>
                    <a:pt x="21325" y="9241"/>
                  </a:lnTo>
                  <a:lnTo>
                    <a:pt x="21325" y="9004"/>
                  </a:lnTo>
                  <a:close/>
                  <a:moveTo>
                    <a:pt x="29618" y="9241"/>
                  </a:moveTo>
                  <a:lnTo>
                    <a:pt x="29381" y="9478"/>
                  </a:lnTo>
                  <a:lnTo>
                    <a:pt x="29381" y="9241"/>
                  </a:lnTo>
                  <a:close/>
                  <a:moveTo>
                    <a:pt x="33646" y="9004"/>
                  </a:moveTo>
                  <a:lnTo>
                    <a:pt x="33883" y="9241"/>
                  </a:lnTo>
                  <a:lnTo>
                    <a:pt x="33646" y="9478"/>
                  </a:lnTo>
                  <a:lnTo>
                    <a:pt x="33646" y="9004"/>
                  </a:lnTo>
                  <a:close/>
                  <a:moveTo>
                    <a:pt x="38148" y="9004"/>
                  </a:moveTo>
                  <a:lnTo>
                    <a:pt x="38148" y="9241"/>
                  </a:lnTo>
                  <a:lnTo>
                    <a:pt x="37911" y="9478"/>
                  </a:lnTo>
                  <a:lnTo>
                    <a:pt x="38148" y="9004"/>
                  </a:lnTo>
                  <a:close/>
                  <a:moveTo>
                    <a:pt x="3555" y="9478"/>
                  </a:moveTo>
                  <a:lnTo>
                    <a:pt x="4028" y="9715"/>
                  </a:lnTo>
                  <a:lnTo>
                    <a:pt x="3555" y="9715"/>
                  </a:lnTo>
                  <a:lnTo>
                    <a:pt x="3555" y="9478"/>
                  </a:lnTo>
                  <a:close/>
                  <a:moveTo>
                    <a:pt x="5213" y="9004"/>
                  </a:moveTo>
                  <a:lnTo>
                    <a:pt x="5213" y="9715"/>
                  </a:lnTo>
                  <a:lnTo>
                    <a:pt x="4976" y="9715"/>
                  </a:lnTo>
                  <a:lnTo>
                    <a:pt x="4976" y="9241"/>
                  </a:lnTo>
                  <a:lnTo>
                    <a:pt x="5213" y="9004"/>
                  </a:lnTo>
                  <a:close/>
                  <a:moveTo>
                    <a:pt x="28196" y="8767"/>
                  </a:moveTo>
                  <a:lnTo>
                    <a:pt x="28196" y="9478"/>
                  </a:lnTo>
                  <a:lnTo>
                    <a:pt x="27959" y="9715"/>
                  </a:lnTo>
                  <a:lnTo>
                    <a:pt x="27959" y="9004"/>
                  </a:lnTo>
                  <a:lnTo>
                    <a:pt x="28196" y="8767"/>
                  </a:lnTo>
                  <a:close/>
                  <a:moveTo>
                    <a:pt x="5687" y="9241"/>
                  </a:moveTo>
                  <a:lnTo>
                    <a:pt x="5687" y="9715"/>
                  </a:lnTo>
                  <a:lnTo>
                    <a:pt x="5450" y="9952"/>
                  </a:lnTo>
                  <a:lnTo>
                    <a:pt x="5213" y="9952"/>
                  </a:lnTo>
                  <a:lnTo>
                    <a:pt x="5450" y="9478"/>
                  </a:lnTo>
                  <a:lnTo>
                    <a:pt x="5687" y="9241"/>
                  </a:lnTo>
                  <a:close/>
                  <a:moveTo>
                    <a:pt x="9004" y="9241"/>
                  </a:moveTo>
                  <a:lnTo>
                    <a:pt x="9004" y="9715"/>
                  </a:lnTo>
                  <a:lnTo>
                    <a:pt x="8767" y="9952"/>
                  </a:lnTo>
                  <a:lnTo>
                    <a:pt x="8767" y="9478"/>
                  </a:lnTo>
                  <a:lnTo>
                    <a:pt x="9004" y="9241"/>
                  </a:lnTo>
                  <a:close/>
                  <a:moveTo>
                    <a:pt x="32224" y="9004"/>
                  </a:moveTo>
                  <a:lnTo>
                    <a:pt x="31751" y="9952"/>
                  </a:lnTo>
                  <a:lnTo>
                    <a:pt x="31987" y="9241"/>
                  </a:lnTo>
                  <a:lnTo>
                    <a:pt x="31987" y="9004"/>
                  </a:lnTo>
                  <a:close/>
                  <a:moveTo>
                    <a:pt x="30329" y="8530"/>
                  </a:moveTo>
                  <a:lnTo>
                    <a:pt x="30329" y="9952"/>
                  </a:lnTo>
                  <a:lnTo>
                    <a:pt x="29855" y="10426"/>
                  </a:lnTo>
                  <a:lnTo>
                    <a:pt x="29855" y="9952"/>
                  </a:lnTo>
                  <a:lnTo>
                    <a:pt x="30329" y="8530"/>
                  </a:lnTo>
                  <a:close/>
                  <a:moveTo>
                    <a:pt x="12795" y="10663"/>
                  </a:moveTo>
                  <a:lnTo>
                    <a:pt x="13032" y="10900"/>
                  </a:lnTo>
                  <a:lnTo>
                    <a:pt x="12795" y="11137"/>
                  </a:lnTo>
                  <a:lnTo>
                    <a:pt x="12795" y="10663"/>
                  </a:lnTo>
                  <a:close/>
                  <a:moveTo>
                    <a:pt x="23221" y="10426"/>
                  </a:moveTo>
                  <a:lnTo>
                    <a:pt x="23695" y="10663"/>
                  </a:lnTo>
                  <a:lnTo>
                    <a:pt x="23458" y="10900"/>
                  </a:lnTo>
                  <a:lnTo>
                    <a:pt x="23221" y="11137"/>
                  </a:lnTo>
                  <a:lnTo>
                    <a:pt x="23221" y="10900"/>
                  </a:lnTo>
                  <a:lnTo>
                    <a:pt x="23221" y="10426"/>
                  </a:lnTo>
                  <a:close/>
                  <a:moveTo>
                    <a:pt x="22273" y="10663"/>
                  </a:moveTo>
                  <a:lnTo>
                    <a:pt x="21799" y="12084"/>
                  </a:lnTo>
                  <a:lnTo>
                    <a:pt x="21799" y="11137"/>
                  </a:lnTo>
                  <a:lnTo>
                    <a:pt x="21799" y="10900"/>
                  </a:lnTo>
                  <a:lnTo>
                    <a:pt x="22273" y="10663"/>
                  </a:lnTo>
                  <a:close/>
                  <a:moveTo>
                    <a:pt x="33883" y="12084"/>
                  </a:moveTo>
                  <a:lnTo>
                    <a:pt x="34120" y="12321"/>
                  </a:lnTo>
                  <a:lnTo>
                    <a:pt x="33883" y="12321"/>
                  </a:lnTo>
                  <a:lnTo>
                    <a:pt x="33883" y="12084"/>
                  </a:lnTo>
                  <a:close/>
                  <a:moveTo>
                    <a:pt x="24405" y="10663"/>
                  </a:moveTo>
                  <a:lnTo>
                    <a:pt x="24642" y="11611"/>
                  </a:lnTo>
                  <a:lnTo>
                    <a:pt x="24405" y="12084"/>
                  </a:lnTo>
                  <a:lnTo>
                    <a:pt x="24168" y="12558"/>
                  </a:lnTo>
                  <a:lnTo>
                    <a:pt x="24405" y="10900"/>
                  </a:lnTo>
                  <a:lnTo>
                    <a:pt x="24405" y="10663"/>
                  </a:lnTo>
                  <a:close/>
                  <a:moveTo>
                    <a:pt x="21799" y="12321"/>
                  </a:moveTo>
                  <a:lnTo>
                    <a:pt x="21799" y="12558"/>
                  </a:lnTo>
                  <a:lnTo>
                    <a:pt x="21799" y="12795"/>
                  </a:lnTo>
                  <a:lnTo>
                    <a:pt x="21325" y="12795"/>
                  </a:lnTo>
                  <a:lnTo>
                    <a:pt x="21325" y="12558"/>
                  </a:lnTo>
                  <a:lnTo>
                    <a:pt x="21562" y="12321"/>
                  </a:lnTo>
                  <a:close/>
                  <a:moveTo>
                    <a:pt x="26775" y="12558"/>
                  </a:moveTo>
                  <a:lnTo>
                    <a:pt x="26538" y="12795"/>
                  </a:lnTo>
                  <a:lnTo>
                    <a:pt x="26538" y="12558"/>
                  </a:lnTo>
                  <a:close/>
                  <a:moveTo>
                    <a:pt x="36015" y="12558"/>
                  </a:moveTo>
                  <a:lnTo>
                    <a:pt x="35778" y="13032"/>
                  </a:lnTo>
                  <a:lnTo>
                    <a:pt x="35778" y="12558"/>
                  </a:lnTo>
                  <a:close/>
                  <a:moveTo>
                    <a:pt x="22273" y="12558"/>
                  </a:moveTo>
                  <a:lnTo>
                    <a:pt x="22510" y="12795"/>
                  </a:lnTo>
                  <a:lnTo>
                    <a:pt x="22273" y="13269"/>
                  </a:lnTo>
                  <a:lnTo>
                    <a:pt x="22273" y="12558"/>
                  </a:lnTo>
                  <a:close/>
                  <a:moveTo>
                    <a:pt x="38148" y="12795"/>
                  </a:moveTo>
                  <a:lnTo>
                    <a:pt x="38148" y="13032"/>
                  </a:lnTo>
                  <a:lnTo>
                    <a:pt x="37911" y="13269"/>
                  </a:lnTo>
                  <a:lnTo>
                    <a:pt x="37911" y="12795"/>
                  </a:lnTo>
                  <a:close/>
                  <a:moveTo>
                    <a:pt x="28907" y="12795"/>
                  </a:moveTo>
                  <a:lnTo>
                    <a:pt x="28670" y="13743"/>
                  </a:lnTo>
                  <a:lnTo>
                    <a:pt x="28670" y="13269"/>
                  </a:lnTo>
                  <a:lnTo>
                    <a:pt x="28907" y="12795"/>
                  </a:lnTo>
                  <a:close/>
                  <a:moveTo>
                    <a:pt x="36726" y="12795"/>
                  </a:moveTo>
                  <a:lnTo>
                    <a:pt x="36963" y="13506"/>
                  </a:lnTo>
                  <a:lnTo>
                    <a:pt x="36726" y="13743"/>
                  </a:lnTo>
                  <a:lnTo>
                    <a:pt x="36726" y="12795"/>
                  </a:lnTo>
                  <a:close/>
                  <a:moveTo>
                    <a:pt x="34831" y="13743"/>
                  </a:moveTo>
                  <a:lnTo>
                    <a:pt x="34831" y="13980"/>
                  </a:lnTo>
                  <a:lnTo>
                    <a:pt x="34594" y="13980"/>
                  </a:lnTo>
                  <a:lnTo>
                    <a:pt x="34594" y="13743"/>
                  </a:lnTo>
                  <a:close/>
                  <a:moveTo>
                    <a:pt x="39806" y="13980"/>
                  </a:moveTo>
                  <a:lnTo>
                    <a:pt x="40043" y="14217"/>
                  </a:lnTo>
                  <a:lnTo>
                    <a:pt x="39806" y="14217"/>
                  </a:lnTo>
                  <a:lnTo>
                    <a:pt x="39806" y="13980"/>
                  </a:lnTo>
                  <a:close/>
                  <a:moveTo>
                    <a:pt x="26064" y="13506"/>
                  </a:moveTo>
                  <a:lnTo>
                    <a:pt x="26064" y="14454"/>
                  </a:lnTo>
                  <a:lnTo>
                    <a:pt x="25827" y="14454"/>
                  </a:lnTo>
                  <a:lnTo>
                    <a:pt x="26064" y="13506"/>
                  </a:lnTo>
                  <a:close/>
                  <a:moveTo>
                    <a:pt x="29618" y="13506"/>
                  </a:moveTo>
                  <a:lnTo>
                    <a:pt x="29618" y="13980"/>
                  </a:lnTo>
                  <a:lnTo>
                    <a:pt x="29381" y="14454"/>
                  </a:lnTo>
                  <a:lnTo>
                    <a:pt x="29381" y="13980"/>
                  </a:lnTo>
                  <a:lnTo>
                    <a:pt x="29381" y="13506"/>
                  </a:lnTo>
                  <a:close/>
                  <a:moveTo>
                    <a:pt x="42413" y="14217"/>
                  </a:moveTo>
                  <a:lnTo>
                    <a:pt x="42413" y="14454"/>
                  </a:lnTo>
                  <a:lnTo>
                    <a:pt x="42176" y="14454"/>
                  </a:lnTo>
                  <a:lnTo>
                    <a:pt x="42413" y="14217"/>
                  </a:lnTo>
                  <a:close/>
                  <a:moveTo>
                    <a:pt x="37437" y="13269"/>
                  </a:moveTo>
                  <a:lnTo>
                    <a:pt x="37674" y="13743"/>
                  </a:lnTo>
                  <a:lnTo>
                    <a:pt x="37437" y="14454"/>
                  </a:lnTo>
                  <a:lnTo>
                    <a:pt x="37200" y="14691"/>
                  </a:lnTo>
                  <a:lnTo>
                    <a:pt x="37200" y="14217"/>
                  </a:lnTo>
                  <a:lnTo>
                    <a:pt x="37437" y="14217"/>
                  </a:lnTo>
                  <a:lnTo>
                    <a:pt x="37437" y="13743"/>
                  </a:lnTo>
                  <a:lnTo>
                    <a:pt x="37437" y="13269"/>
                  </a:lnTo>
                  <a:close/>
                  <a:moveTo>
                    <a:pt x="29855" y="13980"/>
                  </a:moveTo>
                  <a:lnTo>
                    <a:pt x="29855" y="14691"/>
                  </a:lnTo>
                  <a:lnTo>
                    <a:pt x="29855" y="14928"/>
                  </a:lnTo>
                  <a:lnTo>
                    <a:pt x="29618" y="14691"/>
                  </a:lnTo>
                  <a:lnTo>
                    <a:pt x="29855" y="13980"/>
                  </a:lnTo>
                  <a:close/>
                  <a:moveTo>
                    <a:pt x="36489" y="14454"/>
                  </a:moveTo>
                  <a:lnTo>
                    <a:pt x="36252" y="14928"/>
                  </a:lnTo>
                  <a:lnTo>
                    <a:pt x="36252" y="14691"/>
                  </a:lnTo>
                  <a:lnTo>
                    <a:pt x="36252" y="14454"/>
                  </a:lnTo>
                  <a:close/>
                  <a:moveTo>
                    <a:pt x="41228" y="14217"/>
                  </a:moveTo>
                  <a:lnTo>
                    <a:pt x="40991" y="14928"/>
                  </a:lnTo>
                  <a:lnTo>
                    <a:pt x="40991" y="14454"/>
                  </a:lnTo>
                  <a:lnTo>
                    <a:pt x="41228" y="14217"/>
                  </a:lnTo>
                  <a:close/>
                  <a:moveTo>
                    <a:pt x="39570" y="15402"/>
                  </a:moveTo>
                  <a:lnTo>
                    <a:pt x="39570" y="15639"/>
                  </a:lnTo>
                  <a:lnTo>
                    <a:pt x="39570" y="15876"/>
                  </a:lnTo>
                  <a:lnTo>
                    <a:pt x="39333" y="15639"/>
                  </a:lnTo>
                  <a:lnTo>
                    <a:pt x="39096" y="15639"/>
                  </a:lnTo>
                  <a:lnTo>
                    <a:pt x="39096" y="15402"/>
                  </a:lnTo>
                  <a:lnTo>
                    <a:pt x="39333" y="15402"/>
                  </a:lnTo>
                  <a:lnTo>
                    <a:pt x="39333" y="15639"/>
                  </a:lnTo>
                  <a:lnTo>
                    <a:pt x="39570" y="15402"/>
                  </a:lnTo>
                  <a:close/>
                  <a:moveTo>
                    <a:pt x="40517" y="15876"/>
                  </a:moveTo>
                  <a:lnTo>
                    <a:pt x="40517" y="16112"/>
                  </a:lnTo>
                  <a:lnTo>
                    <a:pt x="40280" y="16112"/>
                  </a:lnTo>
                  <a:lnTo>
                    <a:pt x="40517" y="15876"/>
                  </a:lnTo>
                  <a:close/>
                  <a:moveTo>
                    <a:pt x="41228" y="16586"/>
                  </a:moveTo>
                  <a:lnTo>
                    <a:pt x="41228" y="16823"/>
                  </a:lnTo>
                  <a:lnTo>
                    <a:pt x="40991" y="16823"/>
                  </a:lnTo>
                  <a:lnTo>
                    <a:pt x="40991" y="16586"/>
                  </a:lnTo>
                  <a:close/>
                  <a:moveTo>
                    <a:pt x="40043" y="16349"/>
                  </a:moveTo>
                  <a:lnTo>
                    <a:pt x="40517" y="16823"/>
                  </a:lnTo>
                  <a:lnTo>
                    <a:pt x="40517" y="17060"/>
                  </a:lnTo>
                  <a:lnTo>
                    <a:pt x="40043" y="16823"/>
                  </a:lnTo>
                  <a:lnTo>
                    <a:pt x="40043" y="16349"/>
                  </a:lnTo>
                  <a:close/>
                  <a:moveTo>
                    <a:pt x="40280" y="17297"/>
                  </a:moveTo>
                  <a:lnTo>
                    <a:pt x="40280" y="17534"/>
                  </a:lnTo>
                  <a:lnTo>
                    <a:pt x="40517" y="17534"/>
                  </a:lnTo>
                  <a:lnTo>
                    <a:pt x="40517" y="17771"/>
                  </a:lnTo>
                  <a:lnTo>
                    <a:pt x="39806" y="17297"/>
                  </a:lnTo>
                  <a:close/>
                  <a:moveTo>
                    <a:pt x="35068" y="22273"/>
                  </a:moveTo>
                  <a:lnTo>
                    <a:pt x="35542" y="22510"/>
                  </a:lnTo>
                  <a:lnTo>
                    <a:pt x="36015" y="22747"/>
                  </a:lnTo>
                  <a:lnTo>
                    <a:pt x="36015" y="22984"/>
                  </a:lnTo>
                  <a:lnTo>
                    <a:pt x="35068" y="22273"/>
                  </a:lnTo>
                  <a:close/>
                  <a:moveTo>
                    <a:pt x="35778" y="22984"/>
                  </a:moveTo>
                  <a:lnTo>
                    <a:pt x="36015" y="23221"/>
                  </a:lnTo>
                  <a:lnTo>
                    <a:pt x="36252" y="23458"/>
                  </a:lnTo>
                  <a:lnTo>
                    <a:pt x="35778" y="23458"/>
                  </a:lnTo>
                  <a:lnTo>
                    <a:pt x="35542" y="23221"/>
                  </a:lnTo>
                  <a:lnTo>
                    <a:pt x="35778" y="22984"/>
                  </a:lnTo>
                  <a:close/>
                  <a:moveTo>
                    <a:pt x="40280" y="23221"/>
                  </a:moveTo>
                  <a:lnTo>
                    <a:pt x="40991" y="23695"/>
                  </a:lnTo>
                  <a:lnTo>
                    <a:pt x="40280" y="23458"/>
                  </a:lnTo>
                  <a:lnTo>
                    <a:pt x="40043" y="23221"/>
                  </a:lnTo>
                  <a:close/>
                  <a:moveTo>
                    <a:pt x="34831" y="24168"/>
                  </a:moveTo>
                  <a:lnTo>
                    <a:pt x="35068" y="24405"/>
                  </a:lnTo>
                  <a:lnTo>
                    <a:pt x="35068" y="24642"/>
                  </a:lnTo>
                  <a:lnTo>
                    <a:pt x="34831" y="24405"/>
                  </a:lnTo>
                  <a:lnTo>
                    <a:pt x="34831" y="24168"/>
                  </a:lnTo>
                  <a:close/>
                  <a:moveTo>
                    <a:pt x="36489" y="24168"/>
                  </a:moveTo>
                  <a:lnTo>
                    <a:pt x="36726" y="24405"/>
                  </a:lnTo>
                  <a:lnTo>
                    <a:pt x="36963" y="24642"/>
                  </a:lnTo>
                  <a:lnTo>
                    <a:pt x="36726" y="24642"/>
                  </a:lnTo>
                  <a:lnTo>
                    <a:pt x="36489" y="24405"/>
                  </a:lnTo>
                  <a:lnTo>
                    <a:pt x="36489" y="24168"/>
                  </a:lnTo>
                  <a:close/>
                  <a:moveTo>
                    <a:pt x="36252" y="23695"/>
                  </a:moveTo>
                  <a:lnTo>
                    <a:pt x="37200" y="23931"/>
                  </a:lnTo>
                  <a:lnTo>
                    <a:pt x="37437" y="24168"/>
                  </a:lnTo>
                  <a:lnTo>
                    <a:pt x="37674" y="24642"/>
                  </a:lnTo>
                  <a:lnTo>
                    <a:pt x="36252" y="23695"/>
                  </a:lnTo>
                  <a:close/>
                  <a:moveTo>
                    <a:pt x="39333" y="24405"/>
                  </a:moveTo>
                  <a:lnTo>
                    <a:pt x="39333" y="24642"/>
                  </a:lnTo>
                  <a:lnTo>
                    <a:pt x="39096" y="24405"/>
                  </a:lnTo>
                  <a:close/>
                  <a:moveTo>
                    <a:pt x="40280" y="24642"/>
                  </a:moveTo>
                  <a:lnTo>
                    <a:pt x="40754" y="24879"/>
                  </a:lnTo>
                  <a:lnTo>
                    <a:pt x="40991" y="25116"/>
                  </a:lnTo>
                  <a:lnTo>
                    <a:pt x="40754" y="25116"/>
                  </a:lnTo>
                  <a:lnTo>
                    <a:pt x="40280" y="24642"/>
                  </a:lnTo>
                  <a:close/>
                  <a:moveTo>
                    <a:pt x="36726" y="25353"/>
                  </a:moveTo>
                  <a:lnTo>
                    <a:pt x="37674" y="25590"/>
                  </a:lnTo>
                  <a:lnTo>
                    <a:pt x="37200" y="25827"/>
                  </a:lnTo>
                  <a:lnTo>
                    <a:pt x="36726" y="25590"/>
                  </a:lnTo>
                  <a:lnTo>
                    <a:pt x="36726" y="25353"/>
                  </a:lnTo>
                  <a:close/>
                  <a:moveTo>
                    <a:pt x="39806" y="25590"/>
                  </a:moveTo>
                  <a:lnTo>
                    <a:pt x="40043" y="25827"/>
                  </a:lnTo>
                  <a:lnTo>
                    <a:pt x="39806" y="25827"/>
                  </a:lnTo>
                  <a:lnTo>
                    <a:pt x="39806" y="25590"/>
                  </a:lnTo>
                  <a:close/>
                  <a:moveTo>
                    <a:pt x="35068" y="25353"/>
                  </a:moveTo>
                  <a:lnTo>
                    <a:pt x="36489" y="26301"/>
                  </a:lnTo>
                  <a:lnTo>
                    <a:pt x="35778" y="26301"/>
                  </a:lnTo>
                  <a:lnTo>
                    <a:pt x="35068" y="25353"/>
                  </a:lnTo>
                  <a:close/>
                  <a:moveTo>
                    <a:pt x="32935" y="26064"/>
                  </a:moveTo>
                  <a:lnTo>
                    <a:pt x="33646" y="26538"/>
                  </a:lnTo>
                  <a:lnTo>
                    <a:pt x="32698" y="26064"/>
                  </a:lnTo>
                  <a:close/>
                  <a:moveTo>
                    <a:pt x="45493" y="26301"/>
                  </a:moveTo>
                  <a:lnTo>
                    <a:pt x="45256" y="26538"/>
                  </a:lnTo>
                  <a:lnTo>
                    <a:pt x="45019" y="26301"/>
                  </a:lnTo>
                  <a:close/>
                  <a:moveTo>
                    <a:pt x="34357" y="27249"/>
                  </a:moveTo>
                  <a:lnTo>
                    <a:pt x="34357" y="27486"/>
                  </a:lnTo>
                  <a:lnTo>
                    <a:pt x="34120" y="27249"/>
                  </a:lnTo>
                  <a:close/>
                  <a:moveTo>
                    <a:pt x="32698" y="28670"/>
                  </a:moveTo>
                  <a:lnTo>
                    <a:pt x="33172" y="28907"/>
                  </a:lnTo>
                  <a:lnTo>
                    <a:pt x="33409" y="29144"/>
                  </a:lnTo>
                  <a:lnTo>
                    <a:pt x="32698" y="28670"/>
                  </a:lnTo>
                  <a:close/>
                  <a:moveTo>
                    <a:pt x="31751" y="28907"/>
                  </a:moveTo>
                  <a:lnTo>
                    <a:pt x="31751" y="28907"/>
                  </a:lnTo>
                  <a:lnTo>
                    <a:pt x="32224" y="29381"/>
                  </a:lnTo>
                  <a:lnTo>
                    <a:pt x="31277" y="29144"/>
                  </a:lnTo>
                  <a:lnTo>
                    <a:pt x="31514" y="28907"/>
                  </a:lnTo>
                  <a:close/>
                  <a:moveTo>
                    <a:pt x="34357" y="29381"/>
                  </a:moveTo>
                  <a:lnTo>
                    <a:pt x="34594" y="29618"/>
                  </a:lnTo>
                  <a:lnTo>
                    <a:pt x="34831" y="29855"/>
                  </a:lnTo>
                  <a:lnTo>
                    <a:pt x="34357" y="29618"/>
                  </a:lnTo>
                  <a:lnTo>
                    <a:pt x="34357" y="29381"/>
                  </a:lnTo>
                  <a:close/>
                  <a:moveTo>
                    <a:pt x="36252" y="29381"/>
                  </a:moveTo>
                  <a:lnTo>
                    <a:pt x="36963" y="29618"/>
                  </a:lnTo>
                  <a:lnTo>
                    <a:pt x="37437" y="30092"/>
                  </a:lnTo>
                  <a:lnTo>
                    <a:pt x="37674" y="30329"/>
                  </a:lnTo>
                  <a:lnTo>
                    <a:pt x="36726" y="30092"/>
                  </a:lnTo>
                  <a:lnTo>
                    <a:pt x="36963" y="30092"/>
                  </a:lnTo>
                  <a:lnTo>
                    <a:pt x="36726" y="29855"/>
                  </a:lnTo>
                  <a:lnTo>
                    <a:pt x="36252" y="29381"/>
                  </a:lnTo>
                  <a:close/>
                  <a:moveTo>
                    <a:pt x="43124" y="30566"/>
                  </a:moveTo>
                  <a:lnTo>
                    <a:pt x="43124" y="30803"/>
                  </a:lnTo>
                  <a:lnTo>
                    <a:pt x="42887" y="30566"/>
                  </a:lnTo>
                  <a:close/>
                  <a:moveTo>
                    <a:pt x="36726" y="31040"/>
                  </a:moveTo>
                  <a:lnTo>
                    <a:pt x="36963" y="31277"/>
                  </a:lnTo>
                  <a:lnTo>
                    <a:pt x="36726" y="31277"/>
                  </a:lnTo>
                  <a:lnTo>
                    <a:pt x="36489" y="31040"/>
                  </a:lnTo>
                  <a:close/>
                  <a:moveTo>
                    <a:pt x="36015" y="31040"/>
                  </a:moveTo>
                  <a:lnTo>
                    <a:pt x="37200" y="31987"/>
                  </a:lnTo>
                  <a:lnTo>
                    <a:pt x="36726" y="31987"/>
                  </a:lnTo>
                  <a:lnTo>
                    <a:pt x="36015" y="31514"/>
                  </a:lnTo>
                  <a:lnTo>
                    <a:pt x="35778" y="31040"/>
                  </a:lnTo>
                  <a:close/>
                  <a:moveTo>
                    <a:pt x="29381" y="31987"/>
                  </a:moveTo>
                  <a:lnTo>
                    <a:pt x="29855" y="32224"/>
                  </a:lnTo>
                  <a:lnTo>
                    <a:pt x="29855" y="32461"/>
                  </a:lnTo>
                  <a:lnTo>
                    <a:pt x="29381" y="31987"/>
                  </a:lnTo>
                  <a:close/>
                  <a:moveTo>
                    <a:pt x="43834" y="32224"/>
                  </a:moveTo>
                  <a:lnTo>
                    <a:pt x="43598" y="32698"/>
                  </a:lnTo>
                  <a:lnTo>
                    <a:pt x="43124" y="32224"/>
                  </a:lnTo>
                  <a:close/>
                  <a:moveTo>
                    <a:pt x="31277" y="33409"/>
                  </a:moveTo>
                  <a:lnTo>
                    <a:pt x="31040" y="33646"/>
                  </a:lnTo>
                  <a:lnTo>
                    <a:pt x="30803" y="33409"/>
                  </a:lnTo>
                  <a:close/>
                  <a:moveTo>
                    <a:pt x="32461" y="33409"/>
                  </a:moveTo>
                  <a:lnTo>
                    <a:pt x="32698" y="33646"/>
                  </a:lnTo>
                  <a:lnTo>
                    <a:pt x="32461" y="33646"/>
                  </a:lnTo>
                  <a:lnTo>
                    <a:pt x="32461" y="33409"/>
                  </a:lnTo>
                  <a:close/>
                  <a:moveTo>
                    <a:pt x="35542" y="32698"/>
                  </a:moveTo>
                  <a:lnTo>
                    <a:pt x="36252" y="33172"/>
                  </a:lnTo>
                  <a:lnTo>
                    <a:pt x="36252" y="33409"/>
                  </a:lnTo>
                  <a:lnTo>
                    <a:pt x="36252" y="33646"/>
                  </a:lnTo>
                  <a:lnTo>
                    <a:pt x="35542" y="32698"/>
                  </a:lnTo>
                  <a:close/>
                  <a:moveTo>
                    <a:pt x="29618" y="34120"/>
                  </a:moveTo>
                  <a:lnTo>
                    <a:pt x="29855" y="34357"/>
                  </a:lnTo>
                  <a:lnTo>
                    <a:pt x="30092" y="34594"/>
                  </a:lnTo>
                  <a:lnTo>
                    <a:pt x="29855" y="34594"/>
                  </a:lnTo>
                  <a:lnTo>
                    <a:pt x="29618" y="34357"/>
                  </a:lnTo>
                  <a:lnTo>
                    <a:pt x="29618" y="34120"/>
                  </a:lnTo>
                  <a:close/>
                  <a:moveTo>
                    <a:pt x="35305" y="34357"/>
                  </a:moveTo>
                  <a:lnTo>
                    <a:pt x="35778" y="34831"/>
                  </a:lnTo>
                  <a:lnTo>
                    <a:pt x="35542" y="34831"/>
                  </a:lnTo>
                  <a:lnTo>
                    <a:pt x="35305" y="34594"/>
                  </a:lnTo>
                  <a:lnTo>
                    <a:pt x="35068" y="34357"/>
                  </a:lnTo>
                  <a:close/>
                  <a:moveTo>
                    <a:pt x="30566" y="35305"/>
                  </a:moveTo>
                  <a:lnTo>
                    <a:pt x="31277" y="35542"/>
                  </a:lnTo>
                  <a:lnTo>
                    <a:pt x="30803" y="35542"/>
                  </a:lnTo>
                  <a:lnTo>
                    <a:pt x="30566" y="35305"/>
                  </a:lnTo>
                  <a:close/>
                  <a:moveTo>
                    <a:pt x="42176" y="35068"/>
                  </a:moveTo>
                  <a:lnTo>
                    <a:pt x="42650" y="35778"/>
                  </a:lnTo>
                  <a:lnTo>
                    <a:pt x="42176" y="35305"/>
                  </a:lnTo>
                  <a:lnTo>
                    <a:pt x="42176" y="35068"/>
                  </a:lnTo>
                  <a:close/>
                  <a:moveTo>
                    <a:pt x="29855" y="35305"/>
                  </a:moveTo>
                  <a:lnTo>
                    <a:pt x="29855" y="35542"/>
                  </a:lnTo>
                  <a:lnTo>
                    <a:pt x="30092" y="35542"/>
                  </a:lnTo>
                  <a:lnTo>
                    <a:pt x="30566" y="35778"/>
                  </a:lnTo>
                  <a:lnTo>
                    <a:pt x="30803" y="36015"/>
                  </a:lnTo>
                  <a:lnTo>
                    <a:pt x="30329" y="36015"/>
                  </a:lnTo>
                  <a:lnTo>
                    <a:pt x="29618" y="35542"/>
                  </a:lnTo>
                  <a:lnTo>
                    <a:pt x="29618" y="35305"/>
                  </a:lnTo>
                  <a:close/>
                  <a:moveTo>
                    <a:pt x="33172" y="35778"/>
                  </a:moveTo>
                  <a:lnTo>
                    <a:pt x="33646" y="36015"/>
                  </a:lnTo>
                  <a:lnTo>
                    <a:pt x="33409" y="36015"/>
                  </a:lnTo>
                  <a:lnTo>
                    <a:pt x="33172" y="35778"/>
                  </a:lnTo>
                  <a:close/>
                  <a:moveTo>
                    <a:pt x="40280" y="35778"/>
                  </a:moveTo>
                  <a:lnTo>
                    <a:pt x="40517" y="36015"/>
                  </a:lnTo>
                  <a:lnTo>
                    <a:pt x="40280" y="36015"/>
                  </a:lnTo>
                  <a:lnTo>
                    <a:pt x="40043" y="35778"/>
                  </a:lnTo>
                  <a:close/>
                  <a:moveTo>
                    <a:pt x="29381" y="35778"/>
                  </a:moveTo>
                  <a:lnTo>
                    <a:pt x="29618" y="36015"/>
                  </a:lnTo>
                  <a:lnTo>
                    <a:pt x="29618" y="36252"/>
                  </a:lnTo>
                  <a:lnTo>
                    <a:pt x="29381" y="35778"/>
                  </a:lnTo>
                  <a:close/>
                  <a:moveTo>
                    <a:pt x="31040" y="36489"/>
                  </a:moveTo>
                  <a:lnTo>
                    <a:pt x="31040" y="36726"/>
                  </a:lnTo>
                  <a:lnTo>
                    <a:pt x="30803" y="36726"/>
                  </a:lnTo>
                  <a:lnTo>
                    <a:pt x="30566" y="36489"/>
                  </a:lnTo>
                  <a:close/>
                  <a:moveTo>
                    <a:pt x="28433" y="36489"/>
                  </a:moveTo>
                  <a:lnTo>
                    <a:pt x="28670" y="36726"/>
                  </a:lnTo>
                  <a:lnTo>
                    <a:pt x="28433" y="36726"/>
                  </a:lnTo>
                  <a:lnTo>
                    <a:pt x="28433" y="36963"/>
                  </a:lnTo>
                  <a:lnTo>
                    <a:pt x="28196" y="36963"/>
                  </a:lnTo>
                  <a:lnTo>
                    <a:pt x="27959" y="36726"/>
                  </a:lnTo>
                  <a:lnTo>
                    <a:pt x="28433" y="36726"/>
                  </a:lnTo>
                  <a:lnTo>
                    <a:pt x="28196" y="36489"/>
                  </a:lnTo>
                  <a:close/>
                  <a:moveTo>
                    <a:pt x="29381" y="37437"/>
                  </a:moveTo>
                  <a:lnTo>
                    <a:pt x="29618" y="37674"/>
                  </a:lnTo>
                  <a:lnTo>
                    <a:pt x="29381" y="37911"/>
                  </a:lnTo>
                  <a:lnTo>
                    <a:pt x="29381" y="37437"/>
                  </a:lnTo>
                  <a:close/>
                  <a:moveTo>
                    <a:pt x="34120" y="37911"/>
                  </a:moveTo>
                  <a:lnTo>
                    <a:pt x="34357" y="38148"/>
                  </a:lnTo>
                  <a:lnTo>
                    <a:pt x="34357" y="38385"/>
                  </a:lnTo>
                  <a:lnTo>
                    <a:pt x="34120" y="38385"/>
                  </a:lnTo>
                  <a:lnTo>
                    <a:pt x="34120" y="37911"/>
                  </a:lnTo>
                  <a:close/>
                  <a:moveTo>
                    <a:pt x="27486" y="40754"/>
                  </a:moveTo>
                  <a:lnTo>
                    <a:pt x="27486" y="40991"/>
                  </a:lnTo>
                  <a:lnTo>
                    <a:pt x="27249" y="40991"/>
                  </a:lnTo>
                  <a:lnTo>
                    <a:pt x="27486" y="40754"/>
                  </a:lnTo>
                  <a:close/>
                  <a:moveTo>
                    <a:pt x="27012" y="41228"/>
                  </a:moveTo>
                  <a:lnTo>
                    <a:pt x="27723" y="41702"/>
                  </a:lnTo>
                  <a:lnTo>
                    <a:pt x="27486" y="41702"/>
                  </a:lnTo>
                  <a:lnTo>
                    <a:pt x="27012" y="41228"/>
                  </a:lnTo>
                  <a:close/>
                  <a:moveTo>
                    <a:pt x="28433" y="41228"/>
                  </a:moveTo>
                  <a:lnTo>
                    <a:pt x="28433" y="41465"/>
                  </a:lnTo>
                  <a:lnTo>
                    <a:pt x="27959" y="41702"/>
                  </a:lnTo>
                  <a:lnTo>
                    <a:pt x="27486" y="41465"/>
                  </a:lnTo>
                  <a:lnTo>
                    <a:pt x="27486" y="41228"/>
                  </a:lnTo>
                  <a:close/>
                  <a:moveTo>
                    <a:pt x="26301" y="41702"/>
                  </a:moveTo>
                  <a:lnTo>
                    <a:pt x="26301" y="41939"/>
                  </a:lnTo>
                  <a:lnTo>
                    <a:pt x="26301" y="42176"/>
                  </a:lnTo>
                  <a:lnTo>
                    <a:pt x="26064" y="41939"/>
                  </a:lnTo>
                  <a:lnTo>
                    <a:pt x="26301" y="41702"/>
                  </a:lnTo>
                  <a:close/>
                  <a:moveTo>
                    <a:pt x="33409" y="43361"/>
                  </a:moveTo>
                  <a:lnTo>
                    <a:pt x="33646" y="43598"/>
                  </a:lnTo>
                  <a:lnTo>
                    <a:pt x="33172" y="43598"/>
                  </a:lnTo>
                  <a:lnTo>
                    <a:pt x="33409" y="43361"/>
                  </a:lnTo>
                  <a:close/>
                  <a:moveTo>
                    <a:pt x="26775" y="43598"/>
                  </a:moveTo>
                  <a:lnTo>
                    <a:pt x="27012" y="43716"/>
                  </a:lnTo>
                  <a:lnTo>
                    <a:pt x="27012" y="43598"/>
                  </a:lnTo>
                  <a:close/>
                  <a:moveTo>
                    <a:pt x="26538" y="42887"/>
                  </a:moveTo>
                  <a:lnTo>
                    <a:pt x="26775" y="43124"/>
                  </a:lnTo>
                  <a:lnTo>
                    <a:pt x="27012" y="43361"/>
                  </a:lnTo>
                  <a:lnTo>
                    <a:pt x="27249" y="43598"/>
                  </a:lnTo>
                  <a:lnTo>
                    <a:pt x="27249" y="43834"/>
                  </a:lnTo>
                  <a:lnTo>
                    <a:pt x="27012" y="43716"/>
                  </a:lnTo>
                  <a:lnTo>
                    <a:pt x="27012" y="43834"/>
                  </a:lnTo>
                  <a:lnTo>
                    <a:pt x="26775" y="44071"/>
                  </a:lnTo>
                  <a:lnTo>
                    <a:pt x="26538" y="43598"/>
                  </a:lnTo>
                  <a:lnTo>
                    <a:pt x="26775" y="43598"/>
                  </a:lnTo>
                  <a:lnTo>
                    <a:pt x="26538" y="43124"/>
                  </a:lnTo>
                  <a:lnTo>
                    <a:pt x="26538" y="42887"/>
                  </a:lnTo>
                  <a:close/>
                  <a:moveTo>
                    <a:pt x="34120" y="43834"/>
                  </a:moveTo>
                  <a:lnTo>
                    <a:pt x="34357" y="44071"/>
                  </a:lnTo>
                  <a:lnTo>
                    <a:pt x="34120" y="44071"/>
                  </a:lnTo>
                  <a:lnTo>
                    <a:pt x="34120" y="43834"/>
                  </a:lnTo>
                  <a:close/>
                  <a:moveTo>
                    <a:pt x="35778" y="44308"/>
                  </a:moveTo>
                  <a:lnTo>
                    <a:pt x="36015" y="44545"/>
                  </a:lnTo>
                  <a:lnTo>
                    <a:pt x="36252" y="44545"/>
                  </a:lnTo>
                  <a:lnTo>
                    <a:pt x="36252" y="44308"/>
                  </a:lnTo>
                  <a:close/>
                  <a:moveTo>
                    <a:pt x="25116" y="44545"/>
                  </a:moveTo>
                  <a:lnTo>
                    <a:pt x="25116" y="44782"/>
                  </a:lnTo>
                  <a:lnTo>
                    <a:pt x="24879" y="44545"/>
                  </a:lnTo>
                  <a:close/>
                  <a:moveTo>
                    <a:pt x="28670" y="45019"/>
                  </a:moveTo>
                  <a:lnTo>
                    <a:pt x="28907" y="45256"/>
                  </a:lnTo>
                  <a:lnTo>
                    <a:pt x="28670" y="45256"/>
                  </a:lnTo>
                  <a:lnTo>
                    <a:pt x="28670" y="45019"/>
                  </a:lnTo>
                  <a:close/>
                  <a:moveTo>
                    <a:pt x="26064" y="46441"/>
                  </a:moveTo>
                  <a:lnTo>
                    <a:pt x="26301" y="47152"/>
                  </a:lnTo>
                  <a:lnTo>
                    <a:pt x="26064" y="46915"/>
                  </a:lnTo>
                  <a:lnTo>
                    <a:pt x="25827" y="46678"/>
                  </a:lnTo>
                  <a:lnTo>
                    <a:pt x="26064" y="46441"/>
                  </a:lnTo>
                  <a:close/>
                  <a:moveTo>
                    <a:pt x="25116" y="47152"/>
                  </a:moveTo>
                  <a:lnTo>
                    <a:pt x="25116" y="47152"/>
                  </a:lnTo>
                  <a:lnTo>
                    <a:pt x="25116" y="47152"/>
                  </a:lnTo>
                  <a:close/>
                  <a:moveTo>
                    <a:pt x="25827" y="46915"/>
                  </a:moveTo>
                  <a:lnTo>
                    <a:pt x="26064" y="47152"/>
                  </a:lnTo>
                  <a:lnTo>
                    <a:pt x="25827" y="47152"/>
                  </a:lnTo>
                  <a:lnTo>
                    <a:pt x="25827" y="46915"/>
                  </a:lnTo>
                  <a:close/>
                  <a:moveTo>
                    <a:pt x="33172" y="47152"/>
                  </a:moveTo>
                  <a:lnTo>
                    <a:pt x="33172" y="47152"/>
                  </a:lnTo>
                  <a:lnTo>
                    <a:pt x="33172" y="47152"/>
                  </a:lnTo>
                  <a:close/>
                  <a:moveTo>
                    <a:pt x="27012" y="47152"/>
                  </a:moveTo>
                  <a:lnTo>
                    <a:pt x="27249" y="47625"/>
                  </a:lnTo>
                  <a:lnTo>
                    <a:pt x="26775" y="47625"/>
                  </a:lnTo>
                  <a:lnTo>
                    <a:pt x="26775" y="47389"/>
                  </a:lnTo>
                  <a:lnTo>
                    <a:pt x="27012" y="47152"/>
                  </a:lnTo>
                  <a:close/>
                  <a:moveTo>
                    <a:pt x="28433" y="48099"/>
                  </a:moveTo>
                  <a:lnTo>
                    <a:pt x="29144" y="48336"/>
                  </a:lnTo>
                  <a:lnTo>
                    <a:pt x="28433" y="48336"/>
                  </a:lnTo>
                  <a:lnTo>
                    <a:pt x="28433" y="48099"/>
                  </a:lnTo>
                  <a:close/>
                  <a:moveTo>
                    <a:pt x="30329" y="48099"/>
                  </a:moveTo>
                  <a:lnTo>
                    <a:pt x="30566" y="48336"/>
                  </a:lnTo>
                  <a:lnTo>
                    <a:pt x="30092" y="48099"/>
                  </a:lnTo>
                  <a:close/>
                  <a:moveTo>
                    <a:pt x="13980" y="1"/>
                  </a:moveTo>
                  <a:lnTo>
                    <a:pt x="13743" y="237"/>
                  </a:lnTo>
                  <a:lnTo>
                    <a:pt x="13032" y="474"/>
                  </a:lnTo>
                  <a:lnTo>
                    <a:pt x="10900" y="711"/>
                  </a:lnTo>
                  <a:lnTo>
                    <a:pt x="8530" y="948"/>
                  </a:lnTo>
                  <a:lnTo>
                    <a:pt x="7346" y="1422"/>
                  </a:lnTo>
                  <a:lnTo>
                    <a:pt x="6161" y="1896"/>
                  </a:lnTo>
                  <a:lnTo>
                    <a:pt x="4028" y="2370"/>
                  </a:lnTo>
                  <a:lnTo>
                    <a:pt x="2844" y="2844"/>
                  </a:lnTo>
                  <a:lnTo>
                    <a:pt x="1659" y="3555"/>
                  </a:lnTo>
                  <a:lnTo>
                    <a:pt x="1659" y="3792"/>
                  </a:lnTo>
                  <a:lnTo>
                    <a:pt x="1185" y="4502"/>
                  </a:lnTo>
                  <a:lnTo>
                    <a:pt x="711" y="5213"/>
                  </a:lnTo>
                  <a:lnTo>
                    <a:pt x="474" y="6161"/>
                  </a:lnTo>
                  <a:lnTo>
                    <a:pt x="474" y="7109"/>
                  </a:lnTo>
                  <a:lnTo>
                    <a:pt x="711" y="7346"/>
                  </a:lnTo>
                  <a:lnTo>
                    <a:pt x="593" y="7464"/>
                  </a:lnTo>
                  <a:lnTo>
                    <a:pt x="711" y="7583"/>
                  </a:lnTo>
                  <a:lnTo>
                    <a:pt x="948" y="7583"/>
                  </a:lnTo>
                  <a:lnTo>
                    <a:pt x="711" y="8056"/>
                  </a:lnTo>
                  <a:lnTo>
                    <a:pt x="474" y="7583"/>
                  </a:lnTo>
                  <a:lnTo>
                    <a:pt x="593" y="7464"/>
                  </a:lnTo>
                  <a:lnTo>
                    <a:pt x="474" y="7346"/>
                  </a:lnTo>
                  <a:lnTo>
                    <a:pt x="474" y="7109"/>
                  </a:lnTo>
                  <a:lnTo>
                    <a:pt x="1" y="7346"/>
                  </a:lnTo>
                  <a:lnTo>
                    <a:pt x="237" y="7583"/>
                  </a:lnTo>
                  <a:lnTo>
                    <a:pt x="948" y="8767"/>
                  </a:lnTo>
                  <a:lnTo>
                    <a:pt x="2133" y="9715"/>
                  </a:lnTo>
                  <a:lnTo>
                    <a:pt x="2844" y="10426"/>
                  </a:lnTo>
                  <a:lnTo>
                    <a:pt x="2844" y="10189"/>
                  </a:lnTo>
                  <a:lnTo>
                    <a:pt x="3081" y="10189"/>
                  </a:lnTo>
                  <a:lnTo>
                    <a:pt x="2844" y="10426"/>
                  </a:lnTo>
                  <a:lnTo>
                    <a:pt x="3081" y="10663"/>
                  </a:lnTo>
                  <a:lnTo>
                    <a:pt x="3555" y="10426"/>
                  </a:lnTo>
                  <a:lnTo>
                    <a:pt x="4502" y="10426"/>
                  </a:lnTo>
                  <a:lnTo>
                    <a:pt x="4739" y="10900"/>
                  </a:lnTo>
                  <a:lnTo>
                    <a:pt x="4976" y="10900"/>
                  </a:lnTo>
                  <a:lnTo>
                    <a:pt x="4976" y="10663"/>
                  </a:lnTo>
                  <a:lnTo>
                    <a:pt x="5450" y="10900"/>
                  </a:lnTo>
                  <a:lnTo>
                    <a:pt x="5687" y="10663"/>
                  </a:lnTo>
                  <a:lnTo>
                    <a:pt x="5687" y="9952"/>
                  </a:lnTo>
                  <a:lnTo>
                    <a:pt x="5924" y="9715"/>
                  </a:lnTo>
                  <a:lnTo>
                    <a:pt x="6161" y="9715"/>
                  </a:lnTo>
                  <a:lnTo>
                    <a:pt x="5924" y="10426"/>
                  </a:lnTo>
                  <a:lnTo>
                    <a:pt x="6161" y="10900"/>
                  </a:lnTo>
                  <a:lnTo>
                    <a:pt x="6398" y="10189"/>
                  </a:lnTo>
                  <a:lnTo>
                    <a:pt x="6872" y="11137"/>
                  </a:lnTo>
                  <a:lnTo>
                    <a:pt x="6872" y="10663"/>
                  </a:lnTo>
                  <a:lnTo>
                    <a:pt x="6635" y="9715"/>
                  </a:lnTo>
                  <a:lnTo>
                    <a:pt x="6398" y="9241"/>
                  </a:lnTo>
                  <a:lnTo>
                    <a:pt x="5924" y="9004"/>
                  </a:lnTo>
                  <a:lnTo>
                    <a:pt x="6398" y="8767"/>
                  </a:lnTo>
                  <a:lnTo>
                    <a:pt x="6872" y="8767"/>
                  </a:lnTo>
                  <a:lnTo>
                    <a:pt x="6872" y="9241"/>
                  </a:lnTo>
                  <a:lnTo>
                    <a:pt x="7109" y="9715"/>
                  </a:lnTo>
                  <a:lnTo>
                    <a:pt x="7109" y="10663"/>
                  </a:lnTo>
                  <a:lnTo>
                    <a:pt x="7346" y="10900"/>
                  </a:lnTo>
                  <a:lnTo>
                    <a:pt x="7583" y="10900"/>
                  </a:lnTo>
                  <a:lnTo>
                    <a:pt x="7583" y="10189"/>
                  </a:lnTo>
                  <a:lnTo>
                    <a:pt x="7820" y="9952"/>
                  </a:lnTo>
                  <a:lnTo>
                    <a:pt x="7820" y="10426"/>
                  </a:lnTo>
                  <a:lnTo>
                    <a:pt x="7583" y="10900"/>
                  </a:lnTo>
                  <a:lnTo>
                    <a:pt x="7820" y="11137"/>
                  </a:lnTo>
                  <a:lnTo>
                    <a:pt x="7820" y="11374"/>
                  </a:lnTo>
                  <a:lnTo>
                    <a:pt x="8056" y="11137"/>
                  </a:lnTo>
                  <a:lnTo>
                    <a:pt x="8530" y="11137"/>
                  </a:lnTo>
                  <a:lnTo>
                    <a:pt x="8530" y="11611"/>
                  </a:lnTo>
                  <a:lnTo>
                    <a:pt x="8767" y="11374"/>
                  </a:lnTo>
                  <a:lnTo>
                    <a:pt x="8767" y="10900"/>
                  </a:lnTo>
                  <a:lnTo>
                    <a:pt x="8530" y="10663"/>
                  </a:lnTo>
                  <a:lnTo>
                    <a:pt x="8767" y="10426"/>
                  </a:lnTo>
                  <a:lnTo>
                    <a:pt x="9004" y="11137"/>
                  </a:lnTo>
                  <a:lnTo>
                    <a:pt x="9241" y="11374"/>
                  </a:lnTo>
                  <a:lnTo>
                    <a:pt x="9241" y="11137"/>
                  </a:lnTo>
                  <a:lnTo>
                    <a:pt x="9478" y="10663"/>
                  </a:lnTo>
                  <a:lnTo>
                    <a:pt x="9715" y="9715"/>
                  </a:lnTo>
                  <a:lnTo>
                    <a:pt x="10189" y="9952"/>
                  </a:lnTo>
                  <a:lnTo>
                    <a:pt x="9952" y="10426"/>
                  </a:lnTo>
                  <a:lnTo>
                    <a:pt x="9715" y="11137"/>
                  </a:lnTo>
                  <a:lnTo>
                    <a:pt x="9715" y="11611"/>
                  </a:lnTo>
                  <a:lnTo>
                    <a:pt x="9715" y="12084"/>
                  </a:lnTo>
                  <a:lnTo>
                    <a:pt x="10189" y="11374"/>
                  </a:lnTo>
                  <a:lnTo>
                    <a:pt x="10426" y="11611"/>
                  </a:lnTo>
                  <a:lnTo>
                    <a:pt x="11137" y="11848"/>
                  </a:lnTo>
                  <a:lnTo>
                    <a:pt x="11848" y="11848"/>
                  </a:lnTo>
                  <a:lnTo>
                    <a:pt x="11848" y="10900"/>
                  </a:lnTo>
                  <a:lnTo>
                    <a:pt x="11848" y="10663"/>
                  </a:lnTo>
                  <a:lnTo>
                    <a:pt x="12321" y="11374"/>
                  </a:lnTo>
                  <a:lnTo>
                    <a:pt x="12795" y="11848"/>
                  </a:lnTo>
                  <a:lnTo>
                    <a:pt x="13032" y="12084"/>
                  </a:lnTo>
                  <a:lnTo>
                    <a:pt x="13269" y="11611"/>
                  </a:lnTo>
                  <a:lnTo>
                    <a:pt x="13269" y="10663"/>
                  </a:lnTo>
                  <a:lnTo>
                    <a:pt x="13506" y="12084"/>
                  </a:lnTo>
                  <a:lnTo>
                    <a:pt x="13506" y="11611"/>
                  </a:lnTo>
                  <a:lnTo>
                    <a:pt x="13743" y="11374"/>
                  </a:lnTo>
                  <a:lnTo>
                    <a:pt x="13743" y="12321"/>
                  </a:lnTo>
                  <a:lnTo>
                    <a:pt x="13980" y="12321"/>
                  </a:lnTo>
                  <a:lnTo>
                    <a:pt x="14217" y="11848"/>
                  </a:lnTo>
                  <a:lnTo>
                    <a:pt x="14217" y="12084"/>
                  </a:lnTo>
                  <a:lnTo>
                    <a:pt x="14454" y="11611"/>
                  </a:lnTo>
                  <a:lnTo>
                    <a:pt x="14691" y="10189"/>
                  </a:lnTo>
                  <a:lnTo>
                    <a:pt x="14928" y="10900"/>
                  </a:lnTo>
                  <a:lnTo>
                    <a:pt x="15402" y="11374"/>
                  </a:lnTo>
                  <a:lnTo>
                    <a:pt x="15876" y="11611"/>
                  </a:lnTo>
                  <a:lnTo>
                    <a:pt x="16349" y="11374"/>
                  </a:lnTo>
                  <a:lnTo>
                    <a:pt x="16586" y="11137"/>
                  </a:lnTo>
                  <a:lnTo>
                    <a:pt x="16586" y="11611"/>
                  </a:lnTo>
                  <a:lnTo>
                    <a:pt x="16349" y="12084"/>
                  </a:lnTo>
                  <a:lnTo>
                    <a:pt x="16349" y="12558"/>
                  </a:lnTo>
                  <a:lnTo>
                    <a:pt x="16586" y="12795"/>
                  </a:lnTo>
                  <a:lnTo>
                    <a:pt x="16823" y="12321"/>
                  </a:lnTo>
                  <a:lnTo>
                    <a:pt x="17297" y="11611"/>
                  </a:lnTo>
                  <a:lnTo>
                    <a:pt x="17771" y="10900"/>
                  </a:lnTo>
                  <a:lnTo>
                    <a:pt x="18008" y="11848"/>
                  </a:lnTo>
                  <a:lnTo>
                    <a:pt x="18245" y="12084"/>
                  </a:lnTo>
                  <a:lnTo>
                    <a:pt x="18245" y="11611"/>
                  </a:lnTo>
                  <a:lnTo>
                    <a:pt x="18719" y="11848"/>
                  </a:lnTo>
                  <a:lnTo>
                    <a:pt x="18719" y="12084"/>
                  </a:lnTo>
                  <a:lnTo>
                    <a:pt x="18956" y="11848"/>
                  </a:lnTo>
                  <a:lnTo>
                    <a:pt x="19193" y="11611"/>
                  </a:lnTo>
                  <a:lnTo>
                    <a:pt x="19430" y="12321"/>
                  </a:lnTo>
                  <a:lnTo>
                    <a:pt x="19430" y="12558"/>
                  </a:lnTo>
                  <a:lnTo>
                    <a:pt x="19667" y="12321"/>
                  </a:lnTo>
                  <a:lnTo>
                    <a:pt x="19667" y="11611"/>
                  </a:lnTo>
                  <a:lnTo>
                    <a:pt x="19903" y="12321"/>
                  </a:lnTo>
                  <a:lnTo>
                    <a:pt x="20140" y="12321"/>
                  </a:lnTo>
                  <a:lnTo>
                    <a:pt x="20851" y="11611"/>
                  </a:lnTo>
                  <a:lnTo>
                    <a:pt x="20851" y="11611"/>
                  </a:lnTo>
                  <a:lnTo>
                    <a:pt x="20614" y="12795"/>
                  </a:lnTo>
                  <a:lnTo>
                    <a:pt x="20851" y="13506"/>
                  </a:lnTo>
                  <a:lnTo>
                    <a:pt x="20851" y="13743"/>
                  </a:lnTo>
                  <a:lnTo>
                    <a:pt x="21088" y="13032"/>
                  </a:lnTo>
                  <a:lnTo>
                    <a:pt x="21088" y="13269"/>
                  </a:lnTo>
                  <a:lnTo>
                    <a:pt x="20851" y="13743"/>
                  </a:lnTo>
                  <a:lnTo>
                    <a:pt x="20851" y="13980"/>
                  </a:lnTo>
                  <a:lnTo>
                    <a:pt x="21088" y="13980"/>
                  </a:lnTo>
                  <a:lnTo>
                    <a:pt x="21325" y="13743"/>
                  </a:lnTo>
                  <a:lnTo>
                    <a:pt x="21799" y="13269"/>
                  </a:lnTo>
                  <a:lnTo>
                    <a:pt x="21799" y="13980"/>
                  </a:lnTo>
                  <a:lnTo>
                    <a:pt x="22036" y="13980"/>
                  </a:lnTo>
                  <a:lnTo>
                    <a:pt x="22510" y="13032"/>
                  </a:lnTo>
                  <a:lnTo>
                    <a:pt x="22510" y="13980"/>
                  </a:lnTo>
                  <a:lnTo>
                    <a:pt x="22747" y="14217"/>
                  </a:lnTo>
                  <a:lnTo>
                    <a:pt x="22984" y="13980"/>
                  </a:lnTo>
                  <a:lnTo>
                    <a:pt x="23221" y="13506"/>
                  </a:lnTo>
                  <a:lnTo>
                    <a:pt x="23458" y="13743"/>
                  </a:lnTo>
                  <a:lnTo>
                    <a:pt x="23695" y="13269"/>
                  </a:lnTo>
                  <a:lnTo>
                    <a:pt x="23695" y="13032"/>
                  </a:lnTo>
                  <a:lnTo>
                    <a:pt x="23931" y="13032"/>
                  </a:lnTo>
                  <a:lnTo>
                    <a:pt x="23695" y="14454"/>
                  </a:lnTo>
                  <a:lnTo>
                    <a:pt x="24168" y="14691"/>
                  </a:lnTo>
                  <a:lnTo>
                    <a:pt x="23931" y="13980"/>
                  </a:lnTo>
                  <a:lnTo>
                    <a:pt x="24405" y="13506"/>
                  </a:lnTo>
                  <a:lnTo>
                    <a:pt x="24642" y="13743"/>
                  </a:lnTo>
                  <a:lnTo>
                    <a:pt x="24642" y="13980"/>
                  </a:lnTo>
                  <a:lnTo>
                    <a:pt x="24879" y="13269"/>
                  </a:lnTo>
                  <a:lnTo>
                    <a:pt x="24879" y="13980"/>
                  </a:lnTo>
                  <a:lnTo>
                    <a:pt x="25116" y="13743"/>
                  </a:lnTo>
                  <a:lnTo>
                    <a:pt x="25116" y="13980"/>
                  </a:lnTo>
                  <a:lnTo>
                    <a:pt x="25353" y="14928"/>
                  </a:lnTo>
                  <a:lnTo>
                    <a:pt x="25590" y="14217"/>
                  </a:lnTo>
                  <a:lnTo>
                    <a:pt x="25827" y="14691"/>
                  </a:lnTo>
                  <a:lnTo>
                    <a:pt x="25827" y="15165"/>
                  </a:lnTo>
                  <a:lnTo>
                    <a:pt x="26064" y="15165"/>
                  </a:lnTo>
                  <a:lnTo>
                    <a:pt x="26301" y="14928"/>
                  </a:lnTo>
                  <a:lnTo>
                    <a:pt x="26775" y="13980"/>
                  </a:lnTo>
                  <a:lnTo>
                    <a:pt x="27012" y="14691"/>
                  </a:lnTo>
                  <a:lnTo>
                    <a:pt x="27486" y="15165"/>
                  </a:lnTo>
                  <a:lnTo>
                    <a:pt x="27723" y="15165"/>
                  </a:lnTo>
                  <a:lnTo>
                    <a:pt x="28196" y="14928"/>
                  </a:lnTo>
                  <a:lnTo>
                    <a:pt x="28907" y="14691"/>
                  </a:lnTo>
                  <a:lnTo>
                    <a:pt x="29144" y="14928"/>
                  </a:lnTo>
                  <a:lnTo>
                    <a:pt x="29144" y="15402"/>
                  </a:lnTo>
                  <a:lnTo>
                    <a:pt x="29381" y="15165"/>
                  </a:lnTo>
                  <a:lnTo>
                    <a:pt x="29381" y="15402"/>
                  </a:lnTo>
                  <a:lnTo>
                    <a:pt x="29381" y="15876"/>
                  </a:lnTo>
                  <a:lnTo>
                    <a:pt x="29618" y="16112"/>
                  </a:lnTo>
                  <a:lnTo>
                    <a:pt x="29855" y="16112"/>
                  </a:lnTo>
                  <a:lnTo>
                    <a:pt x="29855" y="15402"/>
                  </a:lnTo>
                  <a:lnTo>
                    <a:pt x="30092" y="15639"/>
                  </a:lnTo>
                  <a:lnTo>
                    <a:pt x="30329" y="15402"/>
                  </a:lnTo>
                  <a:lnTo>
                    <a:pt x="30566" y="15639"/>
                  </a:lnTo>
                  <a:lnTo>
                    <a:pt x="30566" y="16112"/>
                  </a:lnTo>
                  <a:lnTo>
                    <a:pt x="30803" y="15639"/>
                  </a:lnTo>
                  <a:lnTo>
                    <a:pt x="31277" y="15876"/>
                  </a:lnTo>
                  <a:lnTo>
                    <a:pt x="31514" y="16112"/>
                  </a:lnTo>
                  <a:lnTo>
                    <a:pt x="31987" y="15639"/>
                  </a:lnTo>
                  <a:lnTo>
                    <a:pt x="31987" y="16112"/>
                  </a:lnTo>
                  <a:lnTo>
                    <a:pt x="32224" y="16586"/>
                  </a:lnTo>
                  <a:lnTo>
                    <a:pt x="32461" y="16586"/>
                  </a:lnTo>
                  <a:lnTo>
                    <a:pt x="33172" y="16112"/>
                  </a:lnTo>
                  <a:lnTo>
                    <a:pt x="33409" y="16823"/>
                  </a:lnTo>
                  <a:lnTo>
                    <a:pt x="33646" y="16349"/>
                  </a:lnTo>
                  <a:lnTo>
                    <a:pt x="33646" y="16823"/>
                  </a:lnTo>
                  <a:lnTo>
                    <a:pt x="33883" y="16823"/>
                  </a:lnTo>
                  <a:lnTo>
                    <a:pt x="34120" y="16586"/>
                  </a:lnTo>
                  <a:lnTo>
                    <a:pt x="34357" y="16112"/>
                  </a:lnTo>
                  <a:lnTo>
                    <a:pt x="34120" y="16823"/>
                  </a:lnTo>
                  <a:lnTo>
                    <a:pt x="34357" y="16823"/>
                  </a:lnTo>
                  <a:lnTo>
                    <a:pt x="34594" y="16586"/>
                  </a:lnTo>
                  <a:lnTo>
                    <a:pt x="34594" y="16112"/>
                  </a:lnTo>
                  <a:lnTo>
                    <a:pt x="34831" y="15876"/>
                  </a:lnTo>
                  <a:lnTo>
                    <a:pt x="35305" y="16586"/>
                  </a:lnTo>
                  <a:lnTo>
                    <a:pt x="35305" y="15639"/>
                  </a:lnTo>
                  <a:lnTo>
                    <a:pt x="35305" y="15402"/>
                  </a:lnTo>
                  <a:lnTo>
                    <a:pt x="35778" y="15639"/>
                  </a:lnTo>
                  <a:lnTo>
                    <a:pt x="36252" y="15639"/>
                  </a:lnTo>
                  <a:lnTo>
                    <a:pt x="36489" y="15876"/>
                  </a:lnTo>
                  <a:lnTo>
                    <a:pt x="36726" y="16586"/>
                  </a:lnTo>
                  <a:lnTo>
                    <a:pt x="37200" y="15402"/>
                  </a:lnTo>
                  <a:lnTo>
                    <a:pt x="37200" y="16586"/>
                  </a:lnTo>
                  <a:lnTo>
                    <a:pt x="37437" y="15876"/>
                  </a:lnTo>
                  <a:lnTo>
                    <a:pt x="37674" y="14928"/>
                  </a:lnTo>
                  <a:lnTo>
                    <a:pt x="37911" y="14454"/>
                  </a:lnTo>
                  <a:lnTo>
                    <a:pt x="38385" y="14454"/>
                  </a:lnTo>
                  <a:lnTo>
                    <a:pt x="37911" y="14928"/>
                  </a:lnTo>
                  <a:lnTo>
                    <a:pt x="37674" y="15402"/>
                  </a:lnTo>
                  <a:lnTo>
                    <a:pt x="37437" y="16586"/>
                  </a:lnTo>
                  <a:lnTo>
                    <a:pt x="37674" y="16823"/>
                  </a:lnTo>
                  <a:lnTo>
                    <a:pt x="37911" y="15639"/>
                  </a:lnTo>
                  <a:lnTo>
                    <a:pt x="37911" y="16349"/>
                  </a:lnTo>
                  <a:lnTo>
                    <a:pt x="38622" y="15639"/>
                  </a:lnTo>
                  <a:lnTo>
                    <a:pt x="38148" y="16586"/>
                  </a:lnTo>
                  <a:lnTo>
                    <a:pt x="38148" y="17297"/>
                  </a:lnTo>
                  <a:lnTo>
                    <a:pt x="38148" y="17534"/>
                  </a:lnTo>
                  <a:lnTo>
                    <a:pt x="38859" y="17534"/>
                  </a:lnTo>
                  <a:lnTo>
                    <a:pt x="38622" y="17297"/>
                  </a:lnTo>
                  <a:lnTo>
                    <a:pt x="39096" y="17060"/>
                  </a:lnTo>
                  <a:lnTo>
                    <a:pt x="39570" y="17060"/>
                  </a:lnTo>
                  <a:lnTo>
                    <a:pt x="39570" y="17534"/>
                  </a:lnTo>
                  <a:lnTo>
                    <a:pt x="39333" y="17534"/>
                  </a:lnTo>
                  <a:lnTo>
                    <a:pt x="38859" y="17297"/>
                  </a:lnTo>
                  <a:lnTo>
                    <a:pt x="39570" y="17771"/>
                  </a:lnTo>
                  <a:lnTo>
                    <a:pt x="39806" y="17534"/>
                  </a:lnTo>
                  <a:lnTo>
                    <a:pt x="40280" y="18008"/>
                  </a:lnTo>
                  <a:lnTo>
                    <a:pt x="40280" y="18245"/>
                  </a:lnTo>
                  <a:lnTo>
                    <a:pt x="40517" y="18245"/>
                  </a:lnTo>
                  <a:lnTo>
                    <a:pt x="40517" y="18482"/>
                  </a:lnTo>
                  <a:lnTo>
                    <a:pt x="39570" y="18008"/>
                  </a:lnTo>
                  <a:lnTo>
                    <a:pt x="40043" y="18482"/>
                  </a:lnTo>
                  <a:lnTo>
                    <a:pt x="39333" y="18719"/>
                  </a:lnTo>
                  <a:lnTo>
                    <a:pt x="39096" y="18719"/>
                  </a:lnTo>
                  <a:lnTo>
                    <a:pt x="38859" y="18956"/>
                  </a:lnTo>
                  <a:lnTo>
                    <a:pt x="38859" y="19193"/>
                  </a:lnTo>
                  <a:lnTo>
                    <a:pt x="39096" y="19430"/>
                  </a:lnTo>
                  <a:lnTo>
                    <a:pt x="38622" y="19193"/>
                  </a:lnTo>
                  <a:lnTo>
                    <a:pt x="38385" y="18956"/>
                  </a:lnTo>
                  <a:lnTo>
                    <a:pt x="37911" y="18719"/>
                  </a:lnTo>
                  <a:lnTo>
                    <a:pt x="37674" y="18719"/>
                  </a:lnTo>
                  <a:lnTo>
                    <a:pt x="37674" y="18956"/>
                  </a:lnTo>
                  <a:lnTo>
                    <a:pt x="38385" y="19430"/>
                  </a:lnTo>
                  <a:lnTo>
                    <a:pt x="39096" y="19903"/>
                  </a:lnTo>
                  <a:lnTo>
                    <a:pt x="38385" y="19667"/>
                  </a:lnTo>
                  <a:lnTo>
                    <a:pt x="38622" y="20377"/>
                  </a:lnTo>
                  <a:lnTo>
                    <a:pt x="38859" y="20851"/>
                  </a:lnTo>
                  <a:lnTo>
                    <a:pt x="38859" y="20851"/>
                  </a:lnTo>
                  <a:lnTo>
                    <a:pt x="38148" y="20377"/>
                  </a:lnTo>
                  <a:lnTo>
                    <a:pt x="37911" y="20614"/>
                  </a:lnTo>
                  <a:lnTo>
                    <a:pt x="37674" y="20851"/>
                  </a:lnTo>
                  <a:lnTo>
                    <a:pt x="37200" y="21088"/>
                  </a:lnTo>
                  <a:lnTo>
                    <a:pt x="37911" y="21562"/>
                  </a:lnTo>
                  <a:lnTo>
                    <a:pt x="36726" y="21562"/>
                  </a:lnTo>
                  <a:lnTo>
                    <a:pt x="37437" y="22036"/>
                  </a:lnTo>
                  <a:lnTo>
                    <a:pt x="36489" y="22036"/>
                  </a:lnTo>
                  <a:lnTo>
                    <a:pt x="36963" y="23221"/>
                  </a:lnTo>
                  <a:lnTo>
                    <a:pt x="36015" y="22273"/>
                  </a:lnTo>
                  <a:lnTo>
                    <a:pt x="35305" y="22036"/>
                  </a:lnTo>
                  <a:lnTo>
                    <a:pt x="35068" y="22036"/>
                  </a:lnTo>
                  <a:lnTo>
                    <a:pt x="34831" y="22273"/>
                  </a:lnTo>
                  <a:lnTo>
                    <a:pt x="34831" y="22984"/>
                  </a:lnTo>
                  <a:lnTo>
                    <a:pt x="34120" y="22747"/>
                  </a:lnTo>
                  <a:lnTo>
                    <a:pt x="34120" y="22984"/>
                  </a:lnTo>
                  <a:lnTo>
                    <a:pt x="35068" y="23931"/>
                  </a:lnTo>
                  <a:lnTo>
                    <a:pt x="34357" y="23458"/>
                  </a:lnTo>
                  <a:lnTo>
                    <a:pt x="33883" y="23458"/>
                  </a:lnTo>
                  <a:lnTo>
                    <a:pt x="34120" y="23931"/>
                  </a:lnTo>
                  <a:lnTo>
                    <a:pt x="34594" y="24405"/>
                  </a:lnTo>
                  <a:lnTo>
                    <a:pt x="34120" y="24405"/>
                  </a:lnTo>
                  <a:lnTo>
                    <a:pt x="34594" y="24879"/>
                  </a:lnTo>
                  <a:lnTo>
                    <a:pt x="33409" y="24168"/>
                  </a:lnTo>
                  <a:lnTo>
                    <a:pt x="33409" y="24405"/>
                  </a:lnTo>
                  <a:lnTo>
                    <a:pt x="32935" y="24405"/>
                  </a:lnTo>
                  <a:lnTo>
                    <a:pt x="33172" y="24642"/>
                  </a:lnTo>
                  <a:lnTo>
                    <a:pt x="33646" y="24642"/>
                  </a:lnTo>
                  <a:lnTo>
                    <a:pt x="33883" y="25116"/>
                  </a:lnTo>
                  <a:lnTo>
                    <a:pt x="33883" y="25353"/>
                  </a:lnTo>
                  <a:lnTo>
                    <a:pt x="33409" y="25116"/>
                  </a:lnTo>
                  <a:lnTo>
                    <a:pt x="33883" y="25590"/>
                  </a:lnTo>
                  <a:lnTo>
                    <a:pt x="32461" y="25353"/>
                  </a:lnTo>
                  <a:lnTo>
                    <a:pt x="32461" y="25353"/>
                  </a:lnTo>
                  <a:lnTo>
                    <a:pt x="32935" y="25827"/>
                  </a:lnTo>
                  <a:lnTo>
                    <a:pt x="32224" y="25827"/>
                  </a:lnTo>
                  <a:lnTo>
                    <a:pt x="32224" y="26301"/>
                  </a:lnTo>
                  <a:lnTo>
                    <a:pt x="32935" y="26775"/>
                  </a:lnTo>
                  <a:lnTo>
                    <a:pt x="32224" y="26775"/>
                  </a:lnTo>
                  <a:lnTo>
                    <a:pt x="31987" y="26538"/>
                  </a:lnTo>
                  <a:lnTo>
                    <a:pt x="31987" y="26538"/>
                  </a:lnTo>
                  <a:lnTo>
                    <a:pt x="32461" y="27249"/>
                  </a:lnTo>
                  <a:lnTo>
                    <a:pt x="32461" y="27249"/>
                  </a:lnTo>
                  <a:lnTo>
                    <a:pt x="31987" y="27012"/>
                  </a:lnTo>
                  <a:lnTo>
                    <a:pt x="31514" y="27012"/>
                  </a:lnTo>
                  <a:lnTo>
                    <a:pt x="31514" y="27249"/>
                  </a:lnTo>
                  <a:lnTo>
                    <a:pt x="31751" y="28196"/>
                  </a:lnTo>
                  <a:lnTo>
                    <a:pt x="32224" y="28670"/>
                  </a:lnTo>
                  <a:lnTo>
                    <a:pt x="31514" y="28433"/>
                  </a:lnTo>
                  <a:lnTo>
                    <a:pt x="30803" y="28433"/>
                  </a:lnTo>
                  <a:lnTo>
                    <a:pt x="30329" y="28196"/>
                  </a:lnTo>
                  <a:lnTo>
                    <a:pt x="30329" y="28196"/>
                  </a:lnTo>
                  <a:lnTo>
                    <a:pt x="30566" y="28670"/>
                  </a:lnTo>
                  <a:lnTo>
                    <a:pt x="30803" y="28907"/>
                  </a:lnTo>
                  <a:lnTo>
                    <a:pt x="30092" y="28670"/>
                  </a:lnTo>
                  <a:lnTo>
                    <a:pt x="30566" y="29144"/>
                  </a:lnTo>
                  <a:lnTo>
                    <a:pt x="30329" y="29381"/>
                  </a:lnTo>
                  <a:lnTo>
                    <a:pt x="30092" y="29381"/>
                  </a:lnTo>
                  <a:lnTo>
                    <a:pt x="29855" y="29618"/>
                  </a:lnTo>
                  <a:lnTo>
                    <a:pt x="29855" y="30092"/>
                  </a:lnTo>
                  <a:lnTo>
                    <a:pt x="30092" y="30566"/>
                  </a:lnTo>
                  <a:lnTo>
                    <a:pt x="29381" y="30329"/>
                  </a:lnTo>
                  <a:lnTo>
                    <a:pt x="28907" y="30566"/>
                  </a:lnTo>
                  <a:lnTo>
                    <a:pt x="28907" y="31040"/>
                  </a:lnTo>
                  <a:lnTo>
                    <a:pt x="28907" y="31514"/>
                  </a:lnTo>
                  <a:lnTo>
                    <a:pt x="28433" y="31277"/>
                  </a:lnTo>
                  <a:lnTo>
                    <a:pt x="28433" y="31514"/>
                  </a:lnTo>
                  <a:lnTo>
                    <a:pt x="28670" y="31751"/>
                  </a:lnTo>
                  <a:lnTo>
                    <a:pt x="28907" y="32224"/>
                  </a:lnTo>
                  <a:lnTo>
                    <a:pt x="28433" y="31751"/>
                  </a:lnTo>
                  <a:lnTo>
                    <a:pt x="28670" y="32461"/>
                  </a:lnTo>
                  <a:lnTo>
                    <a:pt x="28907" y="32935"/>
                  </a:lnTo>
                  <a:lnTo>
                    <a:pt x="29381" y="33409"/>
                  </a:lnTo>
                  <a:lnTo>
                    <a:pt x="29144" y="33409"/>
                  </a:lnTo>
                  <a:lnTo>
                    <a:pt x="29144" y="33646"/>
                  </a:lnTo>
                  <a:lnTo>
                    <a:pt x="28907" y="33883"/>
                  </a:lnTo>
                  <a:lnTo>
                    <a:pt x="28670" y="34120"/>
                  </a:lnTo>
                  <a:lnTo>
                    <a:pt x="27959" y="34120"/>
                  </a:lnTo>
                  <a:lnTo>
                    <a:pt x="29144" y="35068"/>
                  </a:lnTo>
                  <a:lnTo>
                    <a:pt x="27723" y="34357"/>
                  </a:lnTo>
                  <a:lnTo>
                    <a:pt x="28433" y="34831"/>
                  </a:lnTo>
                  <a:lnTo>
                    <a:pt x="28907" y="35305"/>
                  </a:lnTo>
                  <a:lnTo>
                    <a:pt x="27959" y="34831"/>
                  </a:lnTo>
                  <a:lnTo>
                    <a:pt x="27486" y="34594"/>
                  </a:lnTo>
                  <a:lnTo>
                    <a:pt x="28670" y="35305"/>
                  </a:lnTo>
                  <a:lnTo>
                    <a:pt x="27959" y="35068"/>
                  </a:lnTo>
                  <a:lnTo>
                    <a:pt x="27959" y="35305"/>
                  </a:lnTo>
                  <a:lnTo>
                    <a:pt x="28670" y="36015"/>
                  </a:lnTo>
                  <a:lnTo>
                    <a:pt x="27486" y="35068"/>
                  </a:lnTo>
                  <a:lnTo>
                    <a:pt x="27249" y="34831"/>
                  </a:lnTo>
                  <a:lnTo>
                    <a:pt x="27012" y="35068"/>
                  </a:lnTo>
                  <a:lnTo>
                    <a:pt x="27012" y="35305"/>
                  </a:lnTo>
                  <a:lnTo>
                    <a:pt x="26538" y="35305"/>
                  </a:lnTo>
                  <a:lnTo>
                    <a:pt x="27959" y="36963"/>
                  </a:lnTo>
                  <a:lnTo>
                    <a:pt x="27012" y="36489"/>
                  </a:lnTo>
                  <a:lnTo>
                    <a:pt x="27723" y="37200"/>
                  </a:lnTo>
                  <a:lnTo>
                    <a:pt x="27959" y="37437"/>
                  </a:lnTo>
                  <a:lnTo>
                    <a:pt x="27959" y="37674"/>
                  </a:lnTo>
                  <a:lnTo>
                    <a:pt x="26775" y="36963"/>
                  </a:lnTo>
                  <a:lnTo>
                    <a:pt x="26775" y="36963"/>
                  </a:lnTo>
                  <a:lnTo>
                    <a:pt x="27249" y="37911"/>
                  </a:lnTo>
                  <a:lnTo>
                    <a:pt x="26775" y="37911"/>
                  </a:lnTo>
                  <a:lnTo>
                    <a:pt x="26064" y="37437"/>
                  </a:lnTo>
                  <a:lnTo>
                    <a:pt x="25353" y="37200"/>
                  </a:lnTo>
                  <a:lnTo>
                    <a:pt x="26538" y="38148"/>
                  </a:lnTo>
                  <a:lnTo>
                    <a:pt x="26775" y="38385"/>
                  </a:lnTo>
                  <a:lnTo>
                    <a:pt x="26538" y="38385"/>
                  </a:lnTo>
                  <a:lnTo>
                    <a:pt x="27012" y="38622"/>
                  </a:lnTo>
                  <a:lnTo>
                    <a:pt x="27249" y="38859"/>
                  </a:lnTo>
                  <a:lnTo>
                    <a:pt x="26538" y="38859"/>
                  </a:lnTo>
                  <a:lnTo>
                    <a:pt x="26775" y="39333"/>
                  </a:lnTo>
                  <a:lnTo>
                    <a:pt x="26775" y="39570"/>
                  </a:lnTo>
                  <a:lnTo>
                    <a:pt x="26301" y="39333"/>
                  </a:lnTo>
                  <a:lnTo>
                    <a:pt x="25827" y="39096"/>
                  </a:lnTo>
                  <a:lnTo>
                    <a:pt x="26301" y="40280"/>
                  </a:lnTo>
                  <a:lnTo>
                    <a:pt x="26538" y="40991"/>
                  </a:lnTo>
                  <a:lnTo>
                    <a:pt x="25827" y="40517"/>
                  </a:lnTo>
                  <a:lnTo>
                    <a:pt x="25590" y="40280"/>
                  </a:lnTo>
                  <a:lnTo>
                    <a:pt x="25590" y="40517"/>
                  </a:lnTo>
                  <a:lnTo>
                    <a:pt x="25353" y="40517"/>
                  </a:lnTo>
                  <a:lnTo>
                    <a:pt x="24879" y="40280"/>
                  </a:lnTo>
                  <a:lnTo>
                    <a:pt x="25590" y="40991"/>
                  </a:lnTo>
                  <a:lnTo>
                    <a:pt x="25827" y="41228"/>
                  </a:lnTo>
                  <a:lnTo>
                    <a:pt x="25827" y="41465"/>
                  </a:lnTo>
                  <a:lnTo>
                    <a:pt x="25827" y="41702"/>
                  </a:lnTo>
                  <a:lnTo>
                    <a:pt x="25116" y="41228"/>
                  </a:lnTo>
                  <a:lnTo>
                    <a:pt x="24879" y="41228"/>
                  </a:lnTo>
                  <a:lnTo>
                    <a:pt x="25590" y="42176"/>
                  </a:lnTo>
                  <a:lnTo>
                    <a:pt x="26064" y="43124"/>
                  </a:lnTo>
                  <a:lnTo>
                    <a:pt x="25353" y="42650"/>
                  </a:lnTo>
                  <a:lnTo>
                    <a:pt x="25353" y="42887"/>
                  </a:lnTo>
                  <a:lnTo>
                    <a:pt x="25827" y="43598"/>
                  </a:lnTo>
                  <a:lnTo>
                    <a:pt x="25590" y="43361"/>
                  </a:lnTo>
                  <a:lnTo>
                    <a:pt x="25353" y="43598"/>
                  </a:lnTo>
                  <a:lnTo>
                    <a:pt x="25353" y="43834"/>
                  </a:lnTo>
                  <a:lnTo>
                    <a:pt x="25116" y="44071"/>
                  </a:lnTo>
                  <a:lnTo>
                    <a:pt x="24642" y="43834"/>
                  </a:lnTo>
                  <a:lnTo>
                    <a:pt x="25116" y="44308"/>
                  </a:lnTo>
                  <a:lnTo>
                    <a:pt x="24642" y="44308"/>
                  </a:lnTo>
                  <a:lnTo>
                    <a:pt x="25116" y="45019"/>
                  </a:lnTo>
                  <a:lnTo>
                    <a:pt x="25116" y="45256"/>
                  </a:lnTo>
                  <a:lnTo>
                    <a:pt x="25353" y="45730"/>
                  </a:lnTo>
                  <a:lnTo>
                    <a:pt x="25353" y="45967"/>
                  </a:lnTo>
                  <a:lnTo>
                    <a:pt x="24879" y="45730"/>
                  </a:lnTo>
                  <a:lnTo>
                    <a:pt x="24879" y="45730"/>
                  </a:lnTo>
                  <a:lnTo>
                    <a:pt x="25116" y="46204"/>
                  </a:lnTo>
                  <a:lnTo>
                    <a:pt x="25116" y="46915"/>
                  </a:lnTo>
                  <a:lnTo>
                    <a:pt x="25116" y="47152"/>
                  </a:lnTo>
                  <a:lnTo>
                    <a:pt x="25353" y="46678"/>
                  </a:lnTo>
                  <a:lnTo>
                    <a:pt x="25353" y="47152"/>
                  </a:lnTo>
                  <a:lnTo>
                    <a:pt x="25353" y="47625"/>
                  </a:lnTo>
                  <a:lnTo>
                    <a:pt x="25353" y="47862"/>
                  </a:lnTo>
                  <a:lnTo>
                    <a:pt x="25590" y="47389"/>
                  </a:lnTo>
                  <a:lnTo>
                    <a:pt x="26538" y="48336"/>
                  </a:lnTo>
                  <a:lnTo>
                    <a:pt x="27249" y="48573"/>
                  </a:lnTo>
                  <a:lnTo>
                    <a:pt x="28196" y="49047"/>
                  </a:lnTo>
                  <a:lnTo>
                    <a:pt x="29855" y="49047"/>
                  </a:lnTo>
                  <a:lnTo>
                    <a:pt x="30803" y="48336"/>
                  </a:lnTo>
                  <a:lnTo>
                    <a:pt x="31751" y="47389"/>
                  </a:lnTo>
                  <a:lnTo>
                    <a:pt x="32698" y="47389"/>
                  </a:lnTo>
                  <a:lnTo>
                    <a:pt x="32698" y="47152"/>
                  </a:lnTo>
                  <a:lnTo>
                    <a:pt x="32698" y="46678"/>
                  </a:lnTo>
                  <a:lnTo>
                    <a:pt x="33172" y="47152"/>
                  </a:lnTo>
                  <a:lnTo>
                    <a:pt x="33172" y="46678"/>
                  </a:lnTo>
                  <a:lnTo>
                    <a:pt x="33646" y="46441"/>
                  </a:lnTo>
                  <a:lnTo>
                    <a:pt x="33883" y="46204"/>
                  </a:lnTo>
                  <a:lnTo>
                    <a:pt x="33646" y="45730"/>
                  </a:lnTo>
                  <a:lnTo>
                    <a:pt x="34594" y="46204"/>
                  </a:lnTo>
                  <a:lnTo>
                    <a:pt x="34831" y="46204"/>
                  </a:lnTo>
                  <a:lnTo>
                    <a:pt x="34120" y="45730"/>
                  </a:lnTo>
                  <a:lnTo>
                    <a:pt x="34120" y="45730"/>
                  </a:lnTo>
                  <a:lnTo>
                    <a:pt x="34831" y="45967"/>
                  </a:lnTo>
                  <a:lnTo>
                    <a:pt x="34120" y="45256"/>
                  </a:lnTo>
                  <a:lnTo>
                    <a:pt x="34831" y="45730"/>
                  </a:lnTo>
                  <a:lnTo>
                    <a:pt x="35068" y="45493"/>
                  </a:lnTo>
                  <a:lnTo>
                    <a:pt x="34831" y="45256"/>
                  </a:lnTo>
                  <a:lnTo>
                    <a:pt x="35305" y="45493"/>
                  </a:lnTo>
                  <a:lnTo>
                    <a:pt x="35305" y="45256"/>
                  </a:lnTo>
                  <a:lnTo>
                    <a:pt x="35778" y="45019"/>
                  </a:lnTo>
                  <a:lnTo>
                    <a:pt x="35778" y="44782"/>
                  </a:lnTo>
                  <a:lnTo>
                    <a:pt x="35542" y="44545"/>
                  </a:lnTo>
                  <a:lnTo>
                    <a:pt x="35542" y="44071"/>
                  </a:lnTo>
                  <a:lnTo>
                    <a:pt x="35778" y="44308"/>
                  </a:lnTo>
                  <a:lnTo>
                    <a:pt x="35778" y="44071"/>
                  </a:lnTo>
                  <a:lnTo>
                    <a:pt x="35778" y="43834"/>
                  </a:lnTo>
                  <a:lnTo>
                    <a:pt x="36252" y="44071"/>
                  </a:lnTo>
                  <a:lnTo>
                    <a:pt x="35778" y="43598"/>
                  </a:lnTo>
                  <a:lnTo>
                    <a:pt x="35778" y="43361"/>
                  </a:lnTo>
                  <a:lnTo>
                    <a:pt x="36726" y="43598"/>
                  </a:lnTo>
                  <a:lnTo>
                    <a:pt x="36489" y="43361"/>
                  </a:lnTo>
                  <a:lnTo>
                    <a:pt x="36489" y="43124"/>
                  </a:lnTo>
                  <a:lnTo>
                    <a:pt x="36726" y="43124"/>
                  </a:lnTo>
                  <a:lnTo>
                    <a:pt x="37200" y="43598"/>
                  </a:lnTo>
                  <a:lnTo>
                    <a:pt x="37200" y="43361"/>
                  </a:lnTo>
                  <a:lnTo>
                    <a:pt x="36963" y="43124"/>
                  </a:lnTo>
                  <a:lnTo>
                    <a:pt x="37200" y="42413"/>
                  </a:lnTo>
                  <a:lnTo>
                    <a:pt x="37200" y="42176"/>
                  </a:lnTo>
                  <a:lnTo>
                    <a:pt x="36252" y="41465"/>
                  </a:lnTo>
                  <a:lnTo>
                    <a:pt x="37674" y="41939"/>
                  </a:lnTo>
                  <a:lnTo>
                    <a:pt x="38148" y="41939"/>
                  </a:lnTo>
                  <a:lnTo>
                    <a:pt x="38385" y="41465"/>
                  </a:lnTo>
                  <a:lnTo>
                    <a:pt x="38622" y="41228"/>
                  </a:lnTo>
                  <a:lnTo>
                    <a:pt x="39333" y="41228"/>
                  </a:lnTo>
                  <a:lnTo>
                    <a:pt x="38859" y="40991"/>
                  </a:lnTo>
                  <a:lnTo>
                    <a:pt x="39333" y="40754"/>
                  </a:lnTo>
                  <a:lnTo>
                    <a:pt x="39806" y="40754"/>
                  </a:lnTo>
                  <a:lnTo>
                    <a:pt x="39570" y="40517"/>
                  </a:lnTo>
                  <a:lnTo>
                    <a:pt x="39096" y="40043"/>
                  </a:lnTo>
                  <a:lnTo>
                    <a:pt x="39096" y="40043"/>
                  </a:lnTo>
                  <a:lnTo>
                    <a:pt x="40280" y="40280"/>
                  </a:lnTo>
                  <a:lnTo>
                    <a:pt x="39806" y="39333"/>
                  </a:lnTo>
                  <a:lnTo>
                    <a:pt x="39333" y="38859"/>
                  </a:lnTo>
                  <a:lnTo>
                    <a:pt x="39806" y="39096"/>
                  </a:lnTo>
                  <a:lnTo>
                    <a:pt x="39570" y="38622"/>
                  </a:lnTo>
                  <a:lnTo>
                    <a:pt x="40280" y="38859"/>
                  </a:lnTo>
                  <a:lnTo>
                    <a:pt x="41228" y="38859"/>
                  </a:lnTo>
                  <a:lnTo>
                    <a:pt x="41702" y="38385"/>
                  </a:lnTo>
                  <a:lnTo>
                    <a:pt x="41702" y="37674"/>
                  </a:lnTo>
                  <a:lnTo>
                    <a:pt x="41939" y="37200"/>
                  </a:lnTo>
                  <a:lnTo>
                    <a:pt x="42413" y="36489"/>
                  </a:lnTo>
                  <a:lnTo>
                    <a:pt x="43598" y="35305"/>
                  </a:lnTo>
                  <a:lnTo>
                    <a:pt x="44545" y="33883"/>
                  </a:lnTo>
                  <a:lnTo>
                    <a:pt x="44782" y="33172"/>
                  </a:lnTo>
                  <a:lnTo>
                    <a:pt x="44782" y="32698"/>
                  </a:lnTo>
                  <a:lnTo>
                    <a:pt x="44308" y="32698"/>
                  </a:lnTo>
                  <a:lnTo>
                    <a:pt x="44308" y="32461"/>
                  </a:lnTo>
                  <a:lnTo>
                    <a:pt x="44782" y="32698"/>
                  </a:lnTo>
                  <a:lnTo>
                    <a:pt x="45019" y="32461"/>
                  </a:lnTo>
                  <a:lnTo>
                    <a:pt x="45493" y="32461"/>
                  </a:lnTo>
                  <a:lnTo>
                    <a:pt x="45256" y="32224"/>
                  </a:lnTo>
                  <a:lnTo>
                    <a:pt x="45019" y="31987"/>
                  </a:lnTo>
                  <a:lnTo>
                    <a:pt x="45493" y="31987"/>
                  </a:lnTo>
                  <a:lnTo>
                    <a:pt x="45730" y="32224"/>
                  </a:lnTo>
                  <a:lnTo>
                    <a:pt x="45730" y="31987"/>
                  </a:lnTo>
                  <a:lnTo>
                    <a:pt x="45493" y="31514"/>
                  </a:lnTo>
                  <a:lnTo>
                    <a:pt x="45730" y="31751"/>
                  </a:lnTo>
                  <a:lnTo>
                    <a:pt x="45730" y="31514"/>
                  </a:lnTo>
                  <a:lnTo>
                    <a:pt x="45493" y="31277"/>
                  </a:lnTo>
                  <a:lnTo>
                    <a:pt x="45967" y="31277"/>
                  </a:lnTo>
                  <a:lnTo>
                    <a:pt x="45256" y="30803"/>
                  </a:lnTo>
                  <a:lnTo>
                    <a:pt x="45967" y="31040"/>
                  </a:lnTo>
                  <a:lnTo>
                    <a:pt x="46204" y="30803"/>
                  </a:lnTo>
                  <a:lnTo>
                    <a:pt x="45967" y="29855"/>
                  </a:lnTo>
                  <a:lnTo>
                    <a:pt x="46441" y="30092"/>
                  </a:lnTo>
                  <a:lnTo>
                    <a:pt x="46441" y="29855"/>
                  </a:lnTo>
                  <a:lnTo>
                    <a:pt x="46204" y="29855"/>
                  </a:lnTo>
                  <a:lnTo>
                    <a:pt x="45730" y="29618"/>
                  </a:lnTo>
                  <a:lnTo>
                    <a:pt x="46441" y="29855"/>
                  </a:lnTo>
                  <a:lnTo>
                    <a:pt x="46204" y="29381"/>
                  </a:lnTo>
                  <a:lnTo>
                    <a:pt x="46204" y="29144"/>
                  </a:lnTo>
                  <a:lnTo>
                    <a:pt x="46441" y="29144"/>
                  </a:lnTo>
                  <a:lnTo>
                    <a:pt x="46678" y="29381"/>
                  </a:lnTo>
                  <a:lnTo>
                    <a:pt x="46915" y="29381"/>
                  </a:lnTo>
                  <a:lnTo>
                    <a:pt x="47152" y="29144"/>
                  </a:lnTo>
                  <a:lnTo>
                    <a:pt x="46915" y="28907"/>
                  </a:lnTo>
                  <a:lnTo>
                    <a:pt x="46915" y="28670"/>
                  </a:lnTo>
                  <a:lnTo>
                    <a:pt x="47626" y="28670"/>
                  </a:lnTo>
                  <a:lnTo>
                    <a:pt x="47152" y="27959"/>
                  </a:lnTo>
                  <a:lnTo>
                    <a:pt x="47862" y="27959"/>
                  </a:lnTo>
                  <a:lnTo>
                    <a:pt x="47626" y="27012"/>
                  </a:lnTo>
                  <a:lnTo>
                    <a:pt x="48099" y="27012"/>
                  </a:lnTo>
                  <a:lnTo>
                    <a:pt x="48573" y="26775"/>
                  </a:lnTo>
                  <a:lnTo>
                    <a:pt x="48810" y="26301"/>
                  </a:lnTo>
                  <a:lnTo>
                    <a:pt x="48810" y="26064"/>
                  </a:lnTo>
                  <a:lnTo>
                    <a:pt x="48810" y="25116"/>
                  </a:lnTo>
                  <a:lnTo>
                    <a:pt x="48573" y="24642"/>
                  </a:lnTo>
                  <a:lnTo>
                    <a:pt x="49758" y="23931"/>
                  </a:lnTo>
                  <a:lnTo>
                    <a:pt x="49521" y="23695"/>
                  </a:lnTo>
                  <a:lnTo>
                    <a:pt x="49284" y="23221"/>
                  </a:lnTo>
                  <a:lnTo>
                    <a:pt x="49521" y="23458"/>
                  </a:lnTo>
                  <a:lnTo>
                    <a:pt x="49758" y="23695"/>
                  </a:lnTo>
                  <a:lnTo>
                    <a:pt x="50232" y="23221"/>
                  </a:lnTo>
                  <a:lnTo>
                    <a:pt x="50232" y="22273"/>
                  </a:lnTo>
                  <a:lnTo>
                    <a:pt x="50706" y="22273"/>
                  </a:lnTo>
                  <a:lnTo>
                    <a:pt x="51180" y="21562"/>
                  </a:lnTo>
                  <a:lnTo>
                    <a:pt x="51653" y="20614"/>
                  </a:lnTo>
                  <a:lnTo>
                    <a:pt x="52127" y="19430"/>
                  </a:lnTo>
                  <a:lnTo>
                    <a:pt x="52601" y="17297"/>
                  </a:lnTo>
                  <a:lnTo>
                    <a:pt x="52601" y="16349"/>
                  </a:lnTo>
                  <a:lnTo>
                    <a:pt x="52601" y="15876"/>
                  </a:lnTo>
                  <a:lnTo>
                    <a:pt x="53312" y="14928"/>
                  </a:lnTo>
                  <a:lnTo>
                    <a:pt x="53549" y="13980"/>
                  </a:lnTo>
                  <a:lnTo>
                    <a:pt x="53312" y="12795"/>
                  </a:lnTo>
                  <a:lnTo>
                    <a:pt x="52838" y="11848"/>
                  </a:lnTo>
                  <a:lnTo>
                    <a:pt x="52838" y="11374"/>
                  </a:lnTo>
                  <a:lnTo>
                    <a:pt x="52601" y="11611"/>
                  </a:lnTo>
                  <a:lnTo>
                    <a:pt x="52601" y="11374"/>
                  </a:lnTo>
                  <a:lnTo>
                    <a:pt x="53075" y="8767"/>
                  </a:lnTo>
                  <a:lnTo>
                    <a:pt x="53075" y="7583"/>
                  </a:lnTo>
                  <a:lnTo>
                    <a:pt x="52838" y="6635"/>
                  </a:lnTo>
                  <a:lnTo>
                    <a:pt x="52601" y="5687"/>
                  </a:lnTo>
                  <a:lnTo>
                    <a:pt x="51890" y="5213"/>
                  </a:lnTo>
                  <a:lnTo>
                    <a:pt x="50943" y="5213"/>
                  </a:lnTo>
                  <a:lnTo>
                    <a:pt x="49521" y="5687"/>
                  </a:lnTo>
                  <a:lnTo>
                    <a:pt x="49284" y="5213"/>
                  </a:lnTo>
                  <a:lnTo>
                    <a:pt x="49047" y="4976"/>
                  </a:lnTo>
                  <a:lnTo>
                    <a:pt x="48099" y="4739"/>
                  </a:lnTo>
                  <a:lnTo>
                    <a:pt x="47152" y="4739"/>
                  </a:lnTo>
                  <a:lnTo>
                    <a:pt x="46678" y="4976"/>
                  </a:lnTo>
                  <a:lnTo>
                    <a:pt x="46441" y="5450"/>
                  </a:lnTo>
                  <a:lnTo>
                    <a:pt x="46441" y="4265"/>
                  </a:lnTo>
                  <a:lnTo>
                    <a:pt x="46204" y="4265"/>
                  </a:lnTo>
                  <a:lnTo>
                    <a:pt x="45967" y="4976"/>
                  </a:lnTo>
                  <a:lnTo>
                    <a:pt x="45967" y="4265"/>
                  </a:lnTo>
                  <a:lnTo>
                    <a:pt x="45730" y="5213"/>
                  </a:lnTo>
                  <a:lnTo>
                    <a:pt x="45730" y="4502"/>
                  </a:lnTo>
                  <a:lnTo>
                    <a:pt x="45256" y="4502"/>
                  </a:lnTo>
                  <a:lnTo>
                    <a:pt x="45493" y="4029"/>
                  </a:lnTo>
                  <a:lnTo>
                    <a:pt x="44782" y="4265"/>
                  </a:lnTo>
                  <a:lnTo>
                    <a:pt x="44308" y="4265"/>
                  </a:lnTo>
                  <a:lnTo>
                    <a:pt x="43834" y="4029"/>
                  </a:lnTo>
                  <a:lnTo>
                    <a:pt x="43361" y="5213"/>
                  </a:lnTo>
                  <a:lnTo>
                    <a:pt x="43361" y="4502"/>
                  </a:lnTo>
                  <a:lnTo>
                    <a:pt x="42887" y="4976"/>
                  </a:lnTo>
                  <a:lnTo>
                    <a:pt x="42887" y="5213"/>
                  </a:lnTo>
                  <a:lnTo>
                    <a:pt x="42650" y="5213"/>
                  </a:lnTo>
                  <a:lnTo>
                    <a:pt x="42650" y="4029"/>
                  </a:lnTo>
                  <a:lnTo>
                    <a:pt x="42413" y="4739"/>
                  </a:lnTo>
                  <a:lnTo>
                    <a:pt x="42176" y="4739"/>
                  </a:lnTo>
                  <a:lnTo>
                    <a:pt x="42176" y="4502"/>
                  </a:lnTo>
                  <a:lnTo>
                    <a:pt x="42413" y="3792"/>
                  </a:lnTo>
                  <a:lnTo>
                    <a:pt x="41939" y="4029"/>
                  </a:lnTo>
                  <a:lnTo>
                    <a:pt x="41465" y="4502"/>
                  </a:lnTo>
                  <a:lnTo>
                    <a:pt x="40754" y="4502"/>
                  </a:lnTo>
                  <a:lnTo>
                    <a:pt x="40517" y="5687"/>
                  </a:lnTo>
                  <a:lnTo>
                    <a:pt x="40517" y="4976"/>
                  </a:lnTo>
                  <a:lnTo>
                    <a:pt x="40280" y="4265"/>
                  </a:lnTo>
                  <a:lnTo>
                    <a:pt x="40043" y="4976"/>
                  </a:lnTo>
                  <a:lnTo>
                    <a:pt x="40043" y="4265"/>
                  </a:lnTo>
                  <a:lnTo>
                    <a:pt x="40043" y="4029"/>
                  </a:lnTo>
                  <a:lnTo>
                    <a:pt x="39806" y="3792"/>
                  </a:lnTo>
                  <a:lnTo>
                    <a:pt x="38859" y="3792"/>
                  </a:lnTo>
                  <a:lnTo>
                    <a:pt x="38859" y="3318"/>
                  </a:lnTo>
                  <a:lnTo>
                    <a:pt x="38622" y="3792"/>
                  </a:lnTo>
                  <a:lnTo>
                    <a:pt x="38385" y="3318"/>
                  </a:lnTo>
                  <a:lnTo>
                    <a:pt x="38148" y="3081"/>
                  </a:lnTo>
                  <a:lnTo>
                    <a:pt x="37911" y="3318"/>
                  </a:lnTo>
                  <a:lnTo>
                    <a:pt x="37674" y="4029"/>
                  </a:lnTo>
                  <a:lnTo>
                    <a:pt x="37437" y="2844"/>
                  </a:lnTo>
                  <a:lnTo>
                    <a:pt x="37200" y="2844"/>
                  </a:lnTo>
                  <a:lnTo>
                    <a:pt x="36726" y="3792"/>
                  </a:lnTo>
                  <a:lnTo>
                    <a:pt x="36726" y="3081"/>
                  </a:lnTo>
                  <a:lnTo>
                    <a:pt x="36252" y="4265"/>
                  </a:lnTo>
                  <a:lnTo>
                    <a:pt x="36252" y="3792"/>
                  </a:lnTo>
                  <a:lnTo>
                    <a:pt x="36015" y="4029"/>
                  </a:lnTo>
                  <a:lnTo>
                    <a:pt x="36015" y="4265"/>
                  </a:lnTo>
                  <a:lnTo>
                    <a:pt x="35778" y="4502"/>
                  </a:lnTo>
                  <a:lnTo>
                    <a:pt x="35778" y="4265"/>
                  </a:lnTo>
                  <a:lnTo>
                    <a:pt x="36015" y="3555"/>
                  </a:lnTo>
                  <a:lnTo>
                    <a:pt x="35778" y="2844"/>
                  </a:lnTo>
                  <a:lnTo>
                    <a:pt x="35778" y="2607"/>
                  </a:lnTo>
                  <a:lnTo>
                    <a:pt x="35305" y="2607"/>
                  </a:lnTo>
                  <a:lnTo>
                    <a:pt x="34831" y="2844"/>
                  </a:lnTo>
                  <a:lnTo>
                    <a:pt x="34594" y="2607"/>
                  </a:lnTo>
                  <a:lnTo>
                    <a:pt x="34594" y="2370"/>
                  </a:lnTo>
                  <a:lnTo>
                    <a:pt x="34120" y="2607"/>
                  </a:lnTo>
                  <a:lnTo>
                    <a:pt x="33646" y="2844"/>
                  </a:lnTo>
                  <a:lnTo>
                    <a:pt x="33409" y="2844"/>
                  </a:lnTo>
                  <a:lnTo>
                    <a:pt x="33409" y="2607"/>
                  </a:lnTo>
                  <a:lnTo>
                    <a:pt x="32935" y="2607"/>
                  </a:lnTo>
                  <a:lnTo>
                    <a:pt x="32461" y="2370"/>
                  </a:lnTo>
                  <a:lnTo>
                    <a:pt x="31987" y="2133"/>
                  </a:lnTo>
                  <a:lnTo>
                    <a:pt x="31751" y="2133"/>
                  </a:lnTo>
                  <a:lnTo>
                    <a:pt x="31514" y="2370"/>
                  </a:lnTo>
                  <a:lnTo>
                    <a:pt x="30329" y="1896"/>
                  </a:lnTo>
                  <a:lnTo>
                    <a:pt x="28907" y="1659"/>
                  </a:lnTo>
                  <a:lnTo>
                    <a:pt x="26538" y="1422"/>
                  </a:lnTo>
                  <a:lnTo>
                    <a:pt x="26301" y="1659"/>
                  </a:lnTo>
                  <a:lnTo>
                    <a:pt x="26064" y="1422"/>
                  </a:lnTo>
                  <a:lnTo>
                    <a:pt x="25827" y="1185"/>
                  </a:lnTo>
                  <a:lnTo>
                    <a:pt x="25590" y="1659"/>
                  </a:lnTo>
                  <a:lnTo>
                    <a:pt x="25590" y="1185"/>
                  </a:lnTo>
                  <a:lnTo>
                    <a:pt x="25353" y="1896"/>
                  </a:lnTo>
                  <a:lnTo>
                    <a:pt x="25116" y="1422"/>
                  </a:lnTo>
                  <a:lnTo>
                    <a:pt x="24879" y="1659"/>
                  </a:lnTo>
                  <a:lnTo>
                    <a:pt x="24879" y="948"/>
                  </a:lnTo>
                  <a:lnTo>
                    <a:pt x="24642" y="1185"/>
                  </a:lnTo>
                  <a:lnTo>
                    <a:pt x="24168" y="1422"/>
                  </a:lnTo>
                  <a:lnTo>
                    <a:pt x="24168" y="948"/>
                  </a:lnTo>
                  <a:lnTo>
                    <a:pt x="23695" y="1185"/>
                  </a:lnTo>
                  <a:lnTo>
                    <a:pt x="23931" y="1422"/>
                  </a:lnTo>
                  <a:lnTo>
                    <a:pt x="23695" y="1896"/>
                  </a:lnTo>
                  <a:lnTo>
                    <a:pt x="23695" y="1185"/>
                  </a:lnTo>
                  <a:lnTo>
                    <a:pt x="23221" y="1422"/>
                  </a:lnTo>
                  <a:lnTo>
                    <a:pt x="22984" y="1659"/>
                  </a:lnTo>
                  <a:lnTo>
                    <a:pt x="22747" y="1422"/>
                  </a:lnTo>
                  <a:lnTo>
                    <a:pt x="22984" y="948"/>
                  </a:lnTo>
                  <a:lnTo>
                    <a:pt x="22747" y="711"/>
                  </a:lnTo>
                  <a:lnTo>
                    <a:pt x="22273" y="711"/>
                  </a:lnTo>
                  <a:lnTo>
                    <a:pt x="21325" y="948"/>
                  </a:lnTo>
                  <a:lnTo>
                    <a:pt x="21088" y="711"/>
                  </a:lnTo>
                  <a:lnTo>
                    <a:pt x="20851" y="474"/>
                  </a:lnTo>
                  <a:lnTo>
                    <a:pt x="20140" y="711"/>
                  </a:lnTo>
                  <a:lnTo>
                    <a:pt x="19903" y="948"/>
                  </a:lnTo>
                  <a:lnTo>
                    <a:pt x="19667" y="711"/>
                  </a:lnTo>
                  <a:lnTo>
                    <a:pt x="19193" y="474"/>
                  </a:lnTo>
                  <a:lnTo>
                    <a:pt x="18719" y="237"/>
                  </a:lnTo>
                  <a:lnTo>
                    <a:pt x="17771" y="237"/>
                  </a:lnTo>
                  <a:lnTo>
                    <a:pt x="17060" y="711"/>
                  </a:lnTo>
                  <a:lnTo>
                    <a:pt x="16823" y="948"/>
                  </a:lnTo>
                  <a:lnTo>
                    <a:pt x="16823" y="1185"/>
                  </a:lnTo>
                  <a:lnTo>
                    <a:pt x="14928" y="474"/>
                  </a:lnTo>
                  <a:lnTo>
                    <a:pt x="14928" y="948"/>
                  </a:lnTo>
                  <a:lnTo>
                    <a:pt x="14691" y="948"/>
                  </a:lnTo>
                  <a:lnTo>
                    <a:pt x="14928" y="474"/>
                  </a:lnTo>
                  <a:lnTo>
                    <a:pt x="1398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00">
                <a:latin typeface="Albert Sans"/>
                <a:ea typeface="Albert Sans"/>
                <a:cs typeface="Albert Sans"/>
                <a:sym typeface="Albert Sans"/>
              </a:endParaRPr>
            </a:p>
          </p:txBody>
        </p:sp>
      </p:grpSp>
      <p:grpSp>
        <p:nvGrpSpPr>
          <p:cNvPr id="2814" name="Google Shape;2814;p96"/>
          <p:cNvGrpSpPr/>
          <p:nvPr/>
        </p:nvGrpSpPr>
        <p:grpSpPr>
          <a:xfrm>
            <a:off x="1651151" y="2971215"/>
            <a:ext cx="5392800" cy="1927037"/>
            <a:chOff x="1875600" y="1432509"/>
            <a:chExt cx="5392800" cy="2569041"/>
          </a:xfrm>
        </p:grpSpPr>
        <p:sp>
          <p:nvSpPr>
            <p:cNvPr id="2815" name="Google Shape;2815;p96"/>
            <p:cNvSpPr/>
            <p:nvPr/>
          </p:nvSpPr>
          <p:spPr>
            <a:xfrm>
              <a:off x="1875600" y="2824350"/>
              <a:ext cx="5392800" cy="11772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sp>
          <p:nvSpPr>
            <p:cNvPr id="2816" name="Google Shape;2816;p96"/>
            <p:cNvSpPr/>
            <p:nvPr/>
          </p:nvSpPr>
          <p:spPr>
            <a:xfrm>
              <a:off x="1875600" y="2824350"/>
              <a:ext cx="80700" cy="1176900"/>
            </a:xfrm>
            <a:prstGeom prst="rect">
              <a:avLst/>
            </a:prstGeom>
            <a:solidFill>
              <a:schemeClr val="accent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cxnSp>
          <p:nvCxnSpPr>
            <p:cNvPr id="2817" name="Google Shape;2817;p96"/>
            <p:cNvCxnSpPr/>
            <p:nvPr/>
          </p:nvCxnSpPr>
          <p:spPr>
            <a:xfrm>
              <a:off x="3470613" y="2829900"/>
              <a:ext cx="0" cy="1171500"/>
            </a:xfrm>
            <a:prstGeom prst="straightConnector1">
              <a:avLst/>
            </a:prstGeom>
            <a:noFill/>
            <a:ln w="9525" cap="flat" cmpd="sng">
              <a:solidFill>
                <a:srgbClr val="000000"/>
              </a:solidFill>
              <a:prstDash val="solid"/>
              <a:round/>
              <a:headEnd type="none" w="med" len="med"/>
              <a:tailEnd type="none" w="med" len="med"/>
            </a:ln>
          </p:spPr>
        </p:cxnSp>
        <p:sp>
          <p:nvSpPr>
            <p:cNvPr id="2818" name="Google Shape;2818;p96"/>
            <p:cNvSpPr/>
            <p:nvPr/>
          </p:nvSpPr>
          <p:spPr>
            <a:xfrm>
              <a:off x="1875600" y="1432509"/>
              <a:ext cx="5392800" cy="12972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sp>
          <p:nvSpPr>
            <p:cNvPr id="2819" name="Google Shape;2819;p96"/>
            <p:cNvSpPr/>
            <p:nvPr/>
          </p:nvSpPr>
          <p:spPr>
            <a:xfrm>
              <a:off x="1875600" y="1439555"/>
              <a:ext cx="80700" cy="1288500"/>
            </a:xfrm>
            <a:prstGeom prst="rect">
              <a:avLst/>
            </a:prstGeom>
            <a:solidFill>
              <a:schemeClr val="accent2"/>
            </a:solidFill>
            <a:ln w="9525" cap="flat" cmpd="sng">
              <a:solidFill>
                <a:schemeClr val="tx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000">
                <a:latin typeface="Calibri" panose="020F0502020204030204" pitchFamily="34" charset="0"/>
                <a:ea typeface="Lexend"/>
                <a:cs typeface="Calibri" panose="020F0502020204030204" pitchFamily="34" charset="0"/>
                <a:sym typeface="Lexend"/>
              </a:endParaRPr>
            </a:p>
          </p:txBody>
        </p:sp>
        <p:cxnSp>
          <p:nvCxnSpPr>
            <p:cNvPr id="2820" name="Google Shape;2820;p96"/>
            <p:cNvCxnSpPr/>
            <p:nvPr/>
          </p:nvCxnSpPr>
          <p:spPr>
            <a:xfrm flipH="1">
              <a:off x="3473281" y="1441255"/>
              <a:ext cx="4800" cy="1288501"/>
            </a:xfrm>
            <a:prstGeom prst="straightConnector1">
              <a:avLst/>
            </a:prstGeom>
            <a:noFill/>
            <a:ln w="9525" cap="flat" cmpd="sng">
              <a:solidFill>
                <a:srgbClr val="000000"/>
              </a:solidFill>
              <a:prstDash val="solid"/>
              <a:round/>
              <a:headEnd type="none" w="med" len="med"/>
              <a:tailEnd type="none" w="med" len="med"/>
            </a:ln>
          </p:spPr>
        </p:cxnSp>
        <p:sp>
          <p:nvSpPr>
            <p:cNvPr id="2821" name="Google Shape;2821;p96"/>
            <p:cNvSpPr txBox="1"/>
            <p:nvPr/>
          </p:nvSpPr>
          <p:spPr>
            <a:xfrm>
              <a:off x="3594680" y="1601878"/>
              <a:ext cx="2834400" cy="6003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800"/>
                </a:spcBef>
                <a:spcAft>
                  <a:spcPts val="0"/>
                </a:spcAft>
                <a:buNone/>
              </a:pPr>
              <a:r>
                <a:rPr lang="en" sz="1000" dirty="0">
                  <a:solidFill>
                    <a:schemeClr val="accent1">
                      <a:lumMod val="25000"/>
                    </a:schemeClr>
                  </a:solidFill>
                  <a:latin typeface="Calibri" panose="020F0502020204030204" pitchFamily="34" charset="0"/>
                  <a:ea typeface="Lexend"/>
                  <a:cs typeface="Calibri" panose="020F0502020204030204" pitchFamily="34" charset="0"/>
                  <a:sym typeface="Lexend"/>
                </a:rPr>
                <a:t>Reduce storage size without losing information.</a:t>
              </a:r>
              <a:endParaRPr sz="1000" dirty="0">
                <a:solidFill>
                  <a:schemeClr val="accent1">
                    <a:lumMod val="25000"/>
                  </a:schemeClr>
                </a:solidFill>
                <a:latin typeface="Calibri" panose="020F0502020204030204" pitchFamily="34" charset="0"/>
                <a:ea typeface="Lexend Peta Medium"/>
                <a:cs typeface="Calibri" panose="020F0502020204030204" pitchFamily="34" charset="0"/>
                <a:sym typeface="Lexend Peta Medium"/>
              </a:endParaRPr>
            </a:p>
          </p:txBody>
        </p:sp>
      </p:grpSp>
      <p:sp>
        <p:nvSpPr>
          <p:cNvPr id="2822" name="Google Shape;2822;p96"/>
          <p:cNvSpPr txBox="1"/>
          <p:nvPr/>
        </p:nvSpPr>
        <p:spPr>
          <a:xfrm>
            <a:off x="3432031" y="4025174"/>
            <a:ext cx="2710800" cy="6003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800"/>
              </a:spcBef>
              <a:spcAft>
                <a:spcPts val="0"/>
              </a:spcAft>
              <a:buNone/>
            </a:pPr>
            <a:r>
              <a:rPr lang="en" sz="1000" dirty="0">
                <a:solidFill>
                  <a:schemeClr val="accent1">
                    <a:lumMod val="25000"/>
                  </a:schemeClr>
                </a:solidFill>
                <a:latin typeface="Calibri" panose="020F0502020204030204" pitchFamily="34" charset="0"/>
                <a:ea typeface="Lexend"/>
                <a:cs typeface="Calibri" panose="020F0502020204030204" pitchFamily="34" charset="0"/>
                <a:sym typeface="Lexend"/>
              </a:rPr>
              <a:t>Decode compressed data efficiently enough to display pages of a book on demand.</a:t>
            </a:r>
            <a:endParaRPr sz="1000" dirty="0">
              <a:solidFill>
                <a:schemeClr val="accent1">
                  <a:lumMod val="25000"/>
                </a:schemeClr>
              </a:solidFill>
              <a:latin typeface="Calibri" panose="020F0502020204030204" pitchFamily="34" charset="0"/>
              <a:ea typeface="Lexend Peta Medium"/>
              <a:cs typeface="Calibri" panose="020F0502020204030204" pitchFamily="34" charset="0"/>
              <a:sym typeface="Lexend Peta Medium"/>
            </a:endParaRPr>
          </a:p>
        </p:txBody>
      </p:sp>
      <p:sp>
        <p:nvSpPr>
          <p:cNvPr id="2823" name="Google Shape;2823;p96"/>
          <p:cNvSpPr txBox="1"/>
          <p:nvPr/>
        </p:nvSpPr>
        <p:spPr>
          <a:xfrm>
            <a:off x="2050230" y="3978285"/>
            <a:ext cx="1072800" cy="785127"/>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800"/>
              </a:spcBef>
              <a:spcAft>
                <a:spcPts val="0"/>
              </a:spcAft>
              <a:buNone/>
            </a:pPr>
            <a:r>
              <a:rPr lang="en" sz="1000" b="1" dirty="0">
                <a:solidFill>
                  <a:schemeClr val="accent1">
                    <a:lumMod val="25000"/>
                  </a:schemeClr>
                </a:solidFill>
                <a:latin typeface="Calibri" panose="020F0502020204030204" pitchFamily="34" charset="0"/>
                <a:ea typeface="Lexend"/>
                <a:cs typeface="Calibri" panose="020F0502020204030204" pitchFamily="34" charset="0"/>
                <a:sym typeface="Lexend"/>
              </a:rPr>
              <a:t>Reader Application</a:t>
            </a:r>
            <a:endParaRPr sz="1000" b="1" dirty="0">
              <a:solidFill>
                <a:schemeClr val="accent1">
                  <a:lumMod val="25000"/>
                </a:schemeClr>
              </a:solidFill>
              <a:latin typeface="Calibri" panose="020F0502020204030204" pitchFamily="34" charset="0"/>
              <a:ea typeface="Lexend Peta"/>
              <a:cs typeface="Calibri" panose="020F0502020204030204" pitchFamily="34" charset="0"/>
              <a:sym typeface="Lexend Peta"/>
            </a:endParaRPr>
          </a:p>
        </p:txBody>
      </p:sp>
      <p:sp>
        <p:nvSpPr>
          <p:cNvPr id="2824" name="Google Shape;2824;p96"/>
          <p:cNvSpPr txBox="1"/>
          <p:nvPr/>
        </p:nvSpPr>
        <p:spPr>
          <a:xfrm>
            <a:off x="1746065" y="3056850"/>
            <a:ext cx="1561800" cy="863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800"/>
              </a:spcBef>
              <a:spcAft>
                <a:spcPts val="0"/>
              </a:spcAft>
              <a:buNone/>
            </a:pPr>
            <a:r>
              <a:rPr lang="en" sz="1000" b="1" dirty="0">
                <a:solidFill>
                  <a:schemeClr val="accent1">
                    <a:lumMod val="25000"/>
                  </a:schemeClr>
                </a:solidFill>
                <a:latin typeface="Calibri" panose="020F0502020204030204" pitchFamily="34" charset="0"/>
                <a:ea typeface="Lexend"/>
                <a:cs typeface="Calibri" panose="020F0502020204030204" pitchFamily="34" charset="0"/>
                <a:sym typeface="Lexend"/>
              </a:rPr>
              <a:t>Huffman Tool</a:t>
            </a:r>
            <a:endParaRPr sz="1000" b="1" dirty="0">
              <a:solidFill>
                <a:schemeClr val="accent1">
                  <a:lumMod val="25000"/>
                </a:schemeClr>
              </a:solidFill>
              <a:latin typeface="Calibri" panose="020F0502020204030204" pitchFamily="34" charset="0"/>
              <a:ea typeface="Lexend Peta"/>
              <a:cs typeface="Calibri" panose="020F0502020204030204" pitchFamily="34" charset="0"/>
              <a:sym typeface="Lexend Peta"/>
            </a:endParaRPr>
          </a:p>
        </p:txBody>
      </p:sp>
      <p:pic>
        <p:nvPicPr>
          <p:cNvPr id="2825" name="Google Shape;2825;p96" descr="a sticker that says #leitura transforma with a book on a phone (Provided by Tenor)"/>
          <p:cNvPicPr preferRelativeResize="0"/>
          <p:nvPr/>
        </p:nvPicPr>
        <p:blipFill>
          <a:blip r:embed="rId3">
            <a:alphaModFix/>
          </a:blip>
          <a:stretch>
            <a:fillRect/>
          </a:stretch>
        </p:blipFill>
        <p:spPr>
          <a:xfrm>
            <a:off x="6148261" y="3956900"/>
            <a:ext cx="911900" cy="952050"/>
          </a:xfrm>
          <a:prstGeom prst="rect">
            <a:avLst/>
          </a:prstGeom>
          <a:noFill/>
          <a:ln>
            <a:noFill/>
          </a:ln>
        </p:spPr>
      </p:pic>
      <p:pic>
        <p:nvPicPr>
          <p:cNvPr id="2826" name="Google Shape;2826;p96" descr="Folder vector, Digital marketing filled icon editable stroke (Provided by Getty Images)"/>
          <p:cNvPicPr preferRelativeResize="0"/>
          <p:nvPr/>
        </p:nvPicPr>
        <p:blipFill>
          <a:blip r:embed="rId4">
            <a:alphaModFix/>
          </a:blip>
          <a:stretch>
            <a:fillRect/>
          </a:stretch>
        </p:blipFill>
        <p:spPr>
          <a:xfrm>
            <a:off x="6164102" y="3065505"/>
            <a:ext cx="832625" cy="8326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26"/>
        <p:cNvGrpSpPr/>
        <p:nvPr/>
      </p:nvGrpSpPr>
      <p:grpSpPr>
        <a:xfrm>
          <a:off x="0" y="0"/>
          <a:ext cx="0" cy="0"/>
          <a:chOff x="0" y="0"/>
          <a:chExt cx="0" cy="0"/>
        </a:xfrm>
      </p:grpSpPr>
      <p:sp>
        <p:nvSpPr>
          <p:cNvPr id="3127" name="Google Shape;3127;p114"/>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3128" name="Google Shape;3128;p114"/>
          <p:cNvSpPr txBox="1">
            <a:spLocks noGrp="1"/>
          </p:cNvSpPr>
          <p:nvPr>
            <p:ph type="body" idx="4"/>
          </p:nvPr>
        </p:nvSpPr>
        <p:spPr>
          <a:xfrm>
            <a:off x="7032525" y="-39600"/>
            <a:ext cx="20583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3129" name="Google Shape;3129;p114"/>
          <p:cNvGrpSpPr/>
          <p:nvPr/>
        </p:nvGrpSpPr>
        <p:grpSpPr>
          <a:xfrm>
            <a:off x="698635" y="520500"/>
            <a:ext cx="3416166" cy="711323"/>
            <a:chOff x="3162300" y="2354724"/>
            <a:chExt cx="2819400" cy="385792"/>
          </a:xfrm>
        </p:grpSpPr>
        <p:sp>
          <p:nvSpPr>
            <p:cNvPr id="3130" name="Google Shape;3130;p114"/>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3132" name="Google Shape;3132;p114"/>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3133" name="Google Shape;3133;p114"/>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3134" name="Google Shape;3134;p114"/>
            <p:cNvSpPr txBox="1"/>
            <p:nvPr/>
          </p:nvSpPr>
          <p:spPr>
            <a:xfrm>
              <a:off x="3294127" y="2371216"/>
              <a:ext cx="1333284"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800" dirty="0">
                  <a:solidFill>
                    <a:schemeClr val="accent1">
                      <a:lumMod val="25000"/>
                    </a:schemeClr>
                  </a:solidFill>
                  <a:latin typeface="Calibri" panose="020F0502020204030204" pitchFamily="34" charset="0"/>
                  <a:ea typeface="Lexend"/>
                  <a:cs typeface="Calibri" panose="020F0502020204030204" pitchFamily="34" charset="0"/>
                  <a:sym typeface="Lexend"/>
                </a:rPr>
                <a:t>Conclusion</a:t>
              </a:r>
              <a:endParaRPr sz="28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pSp>
        <p:nvGrpSpPr>
          <p:cNvPr id="3135" name="Google Shape;3135;p114"/>
          <p:cNvGrpSpPr/>
          <p:nvPr/>
        </p:nvGrpSpPr>
        <p:grpSpPr>
          <a:xfrm>
            <a:off x="973725" y="1757575"/>
            <a:ext cx="7253678" cy="2797150"/>
            <a:chOff x="961900" y="1173250"/>
            <a:chExt cx="7253678" cy="2797150"/>
          </a:xfrm>
        </p:grpSpPr>
        <p:pic>
          <p:nvPicPr>
            <p:cNvPr id="3136" name="Google Shape;3136;p114" descr="Speedometer Icon (Provided by Getty Images)"/>
            <p:cNvPicPr preferRelativeResize="0"/>
            <p:nvPr/>
          </p:nvPicPr>
          <p:blipFill rotWithShape="1">
            <a:blip r:embed="rId3">
              <a:alphaModFix/>
            </a:blip>
            <a:srcRect t="39" b="39"/>
            <a:stretch/>
          </p:blipFill>
          <p:spPr>
            <a:xfrm>
              <a:off x="4804600" y="1173250"/>
              <a:ext cx="1152900" cy="1152000"/>
            </a:xfrm>
            <a:prstGeom prst="roundRect">
              <a:avLst>
                <a:gd name="adj" fmla="val 50000"/>
              </a:avLst>
            </a:prstGeom>
            <a:noFill/>
            <a:ln>
              <a:noFill/>
            </a:ln>
          </p:spPr>
        </p:pic>
        <p:pic>
          <p:nvPicPr>
            <p:cNvPr id="3137" name="Google Shape;3137;p114" descr="gesture good and approved glyph icon vector illustration (Provided by Getty Images)"/>
            <p:cNvPicPr preferRelativeResize="0"/>
            <p:nvPr/>
          </p:nvPicPr>
          <p:blipFill rotWithShape="1">
            <a:blip r:embed="rId4">
              <a:alphaModFix/>
            </a:blip>
            <a:srcRect t="39" b="39"/>
            <a:stretch/>
          </p:blipFill>
          <p:spPr>
            <a:xfrm>
              <a:off x="4804600" y="2818248"/>
              <a:ext cx="1152900" cy="1152000"/>
            </a:xfrm>
            <a:prstGeom prst="roundRect">
              <a:avLst>
                <a:gd name="adj" fmla="val 50000"/>
              </a:avLst>
            </a:prstGeom>
            <a:noFill/>
            <a:ln>
              <a:noFill/>
            </a:ln>
          </p:spPr>
        </p:pic>
        <p:pic>
          <p:nvPicPr>
            <p:cNvPr id="3138" name="Google Shape;3138;p114" descr="Task list thin line icon. Clipboard with checklist paper and pen symbol, outline style pictogram on white background. Business sign for mobile concept and web design. Vector graphics. (Provided by Getty Images)"/>
            <p:cNvPicPr preferRelativeResize="0"/>
            <p:nvPr/>
          </p:nvPicPr>
          <p:blipFill rotWithShape="1">
            <a:blip r:embed="rId5">
              <a:alphaModFix/>
            </a:blip>
            <a:srcRect t="29" b="19"/>
            <a:stretch/>
          </p:blipFill>
          <p:spPr>
            <a:xfrm>
              <a:off x="961900" y="2818097"/>
              <a:ext cx="1152900" cy="1152300"/>
            </a:xfrm>
            <a:prstGeom prst="roundRect">
              <a:avLst>
                <a:gd name="adj" fmla="val 50000"/>
              </a:avLst>
            </a:prstGeom>
            <a:noFill/>
            <a:ln>
              <a:noFill/>
            </a:ln>
          </p:spPr>
        </p:pic>
        <p:pic>
          <p:nvPicPr>
            <p:cNvPr id="3139" name="Google Shape;3139;p114" descr="Progress icon vector. Isolated contour symbol illustration (Provided by Getty Images)"/>
            <p:cNvPicPr preferRelativeResize="0"/>
            <p:nvPr/>
          </p:nvPicPr>
          <p:blipFill rotWithShape="1">
            <a:blip r:embed="rId6">
              <a:alphaModFix/>
            </a:blip>
            <a:srcRect t="39" b="39"/>
            <a:stretch/>
          </p:blipFill>
          <p:spPr>
            <a:xfrm>
              <a:off x="961900" y="1173250"/>
              <a:ext cx="1152900" cy="1152000"/>
            </a:xfrm>
            <a:prstGeom prst="roundRect">
              <a:avLst>
                <a:gd name="adj" fmla="val 50000"/>
              </a:avLst>
            </a:prstGeom>
            <a:noFill/>
            <a:ln>
              <a:noFill/>
            </a:ln>
          </p:spPr>
        </p:pic>
        <p:sp>
          <p:nvSpPr>
            <p:cNvPr id="3140" name="Google Shape;3140;p114"/>
            <p:cNvSpPr txBox="1"/>
            <p:nvPr/>
          </p:nvSpPr>
          <p:spPr>
            <a:xfrm>
              <a:off x="2314575" y="1173250"/>
              <a:ext cx="2058300" cy="290100"/>
            </a:xfrm>
            <a:prstGeom prst="rect">
              <a:avLst/>
            </a:prstGeom>
            <a:noFill/>
            <a:ln>
              <a:noFill/>
            </a:ln>
          </p:spPr>
          <p:txBody>
            <a:bodyPr spcFirstLastPara="1" wrap="square" lIns="0" tIns="0" rIns="0" bIns="91425" anchor="t" anchorCtr="0">
              <a:noAutofit/>
            </a:bodyPr>
            <a:lstStyle/>
            <a:p>
              <a:pPr marL="0" lvl="0" indent="0" algn="l" rtl="0">
                <a:spcBef>
                  <a:spcPts val="0"/>
                </a:spcBef>
                <a:spcAft>
                  <a:spcPts val="0"/>
                </a:spcAft>
                <a:buNone/>
              </a:pPr>
              <a:r>
                <a:rPr lang="en" sz="1200" dirty="0">
                  <a:solidFill>
                    <a:schemeClr val="accent1">
                      <a:lumMod val="25000"/>
                    </a:schemeClr>
                  </a:solidFill>
                  <a:latin typeface="Calibri" panose="020F0502020204030204" pitchFamily="34" charset="0"/>
                  <a:ea typeface="Montagu Slab"/>
                  <a:cs typeface="Calibri" panose="020F0502020204030204" pitchFamily="34" charset="0"/>
                  <a:sym typeface="Montagu Slab"/>
                </a:rPr>
                <a:t>Implemented system</a:t>
              </a:r>
              <a:endParaRPr sz="1200" dirty="0">
                <a:solidFill>
                  <a:schemeClr val="accent1">
                    <a:lumMod val="25000"/>
                  </a:schemeClr>
                </a:solidFill>
                <a:latin typeface="Calibri" panose="020F0502020204030204" pitchFamily="34" charset="0"/>
                <a:ea typeface="Montagu Slab"/>
                <a:cs typeface="Calibri" panose="020F0502020204030204" pitchFamily="34" charset="0"/>
                <a:sym typeface="Montagu Slab"/>
              </a:endParaRPr>
            </a:p>
          </p:txBody>
        </p:sp>
        <p:sp>
          <p:nvSpPr>
            <p:cNvPr id="3141" name="Google Shape;3141;p114"/>
            <p:cNvSpPr txBox="1"/>
            <p:nvPr/>
          </p:nvSpPr>
          <p:spPr>
            <a:xfrm>
              <a:off x="2314575" y="2826500"/>
              <a:ext cx="2058300" cy="290100"/>
            </a:xfrm>
            <a:prstGeom prst="rect">
              <a:avLst/>
            </a:prstGeom>
            <a:noFill/>
            <a:ln>
              <a:noFill/>
            </a:ln>
          </p:spPr>
          <p:txBody>
            <a:bodyPr spcFirstLastPara="1" wrap="square" lIns="0" tIns="0" rIns="0" bIns="91425" anchor="t" anchorCtr="0">
              <a:noAutofit/>
            </a:bodyPr>
            <a:lstStyle/>
            <a:p>
              <a:pPr marL="0" lvl="0" indent="0" algn="l" rtl="0">
                <a:spcBef>
                  <a:spcPts val="0"/>
                </a:spcBef>
                <a:spcAft>
                  <a:spcPts val="0"/>
                </a:spcAft>
                <a:buNone/>
              </a:pPr>
              <a:endParaRPr sz="1200">
                <a:solidFill>
                  <a:srgbClr val="1A0A0F"/>
                </a:solidFill>
                <a:latin typeface="Montagu Slab"/>
                <a:ea typeface="Montagu Slab"/>
                <a:cs typeface="Montagu Slab"/>
                <a:sym typeface="Montagu Slab"/>
              </a:endParaRPr>
            </a:p>
          </p:txBody>
        </p:sp>
        <p:sp>
          <p:nvSpPr>
            <p:cNvPr id="3142" name="Google Shape;3142;p114"/>
            <p:cNvSpPr txBox="1"/>
            <p:nvPr/>
          </p:nvSpPr>
          <p:spPr>
            <a:xfrm>
              <a:off x="2314575" y="3108500"/>
              <a:ext cx="2036100" cy="8619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800"/>
                </a:spcBef>
                <a:spcAft>
                  <a:spcPts val="0"/>
                </a:spcAft>
                <a:buNone/>
              </a:pPr>
              <a:r>
                <a:rPr lang="en" sz="900">
                  <a:solidFill>
                    <a:schemeClr val="accent1">
                      <a:lumMod val="25000"/>
                    </a:schemeClr>
                  </a:solidFill>
                  <a:latin typeface="Calibri" panose="020F0502020204030204" pitchFamily="34" charset="0"/>
                  <a:cs typeface="Calibri" panose="020F0502020204030204" pitchFamily="34" charset="0"/>
                </a:rPr>
                <a:t>This project demonstrates complete integration from </a:t>
              </a:r>
              <a:r>
                <a:rPr lang="en" sz="900" b="1">
                  <a:solidFill>
                    <a:schemeClr val="accent1">
                      <a:lumMod val="25000"/>
                    </a:schemeClr>
                  </a:solidFill>
                  <a:latin typeface="Calibri" panose="020F0502020204030204" pitchFamily="34" charset="0"/>
                  <a:cs typeface="Calibri" panose="020F0502020204030204" pitchFamily="34" charset="0"/>
                </a:rPr>
                <a:t>algorithm → compression → metadata → decoding → UI</a:t>
              </a:r>
              <a:r>
                <a:rPr lang="en" sz="900">
                  <a:solidFill>
                    <a:schemeClr val="accent1">
                      <a:lumMod val="25000"/>
                    </a:schemeClr>
                  </a:solidFill>
                  <a:latin typeface="Calibri" panose="020F0502020204030204" pitchFamily="34" charset="0"/>
                  <a:cs typeface="Calibri" panose="020F0502020204030204" pitchFamily="34" charset="0"/>
                </a:rPr>
                <a:t>.</a:t>
              </a:r>
              <a:endParaRPr sz="700">
                <a:solidFill>
                  <a:schemeClr val="accent1">
                    <a:lumMod val="25000"/>
                  </a:schemeClr>
                </a:solidFill>
                <a:latin typeface="Calibri" panose="020F0502020204030204" pitchFamily="34" charset="0"/>
                <a:ea typeface="Montagu Slab Light"/>
                <a:cs typeface="Calibri" panose="020F0502020204030204" pitchFamily="34" charset="0"/>
                <a:sym typeface="Montagu Slab Light"/>
              </a:endParaRPr>
            </a:p>
          </p:txBody>
        </p:sp>
        <p:sp>
          <p:nvSpPr>
            <p:cNvPr id="3143" name="Google Shape;3143;p114"/>
            <p:cNvSpPr txBox="1"/>
            <p:nvPr/>
          </p:nvSpPr>
          <p:spPr>
            <a:xfrm>
              <a:off x="6157275" y="1173250"/>
              <a:ext cx="2058300" cy="290100"/>
            </a:xfrm>
            <a:prstGeom prst="rect">
              <a:avLst/>
            </a:prstGeom>
            <a:noFill/>
            <a:ln>
              <a:noFill/>
            </a:ln>
          </p:spPr>
          <p:txBody>
            <a:bodyPr spcFirstLastPara="1" wrap="square" lIns="0" tIns="0" rIns="0" bIns="91425" anchor="t" anchorCtr="0">
              <a:noAutofit/>
            </a:bodyPr>
            <a:lstStyle/>
            <a:p>
              <a:pPr marL="0" lvl="0" indent="0" algn="l" rtl="0">
                <a:spcBef>
                  <a:spcPts val="0"/>
                </a:spcBef>
                <a:spcAft>
                  <a:spcPts val="0"/>
                </a:spcAft>
                <a:buNone/>
              </a:pPr>
              <a:endParaRPr sz="1200">
                <a:solidFill>
                  <a:srgbClr val="1A0A0F"/>
                </a:solidFill>
                <a:latin typeface="Montagu Slab"/>
                <a:ea typeface="Montagu Slab"/>
                <a:cs typeface="Montagu Slab"/>
                <a:sym typeface="Montagu Slab"/>
              </a:endParaRPr>
            </a:p>
          </p:txBody>
        </p:sp>
        <p:sp>
          <p:nvSpPr>
            <p:cNvPr id="3144" name="Google Shape;3144;p114"/>
            <p:cNvSpPr txBox="1"/>
            <p:nvPr/>
          </p:nvSpPr>
          <p:spPr>
            <a:xfrm>
              <a:off x="6157278" y="1463353"/>
              <a:ext cx="2058300" cy="8619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800"/>
                </a:spcBef>
                <a:spcAft>
                  <a:spcPts val="0"/>
                </a:spcAft>
                <a:buNone/>
              </a:pPr>
              <a:r>
                <a:rPr lang="en" sz="1000" dirty="0">
                  <a:solidFill>
                    <a:schemeClr val="accent1">
                      <a:lumMod val="25000"/>
                    </a:schemeClr>
                  </a:solidFill>
                  <a:latin typeface="Calibri" panose="020F0502020204030204" pitchFamily="34" charset="0"/>
                  <a:cs typeface="Calibri" panose="020F0502020204030204" pitchFamily="34" charset="0"/>
                </a:rPr>
                <a:t>Huffman Coding is not just theoretical, it powers real systems</a:t>
              </a:r>
              <a:endParaRPr sz="800" dirty="0">
                <a:solidFill>
                  <a:schemeClr val="accent1">
                    <a:lumMod val="25000"/>
                  </a:schemeClr>
                </a:solidFill>
                <a:latin typeface="Calibri" panose="020F0502020204030204" pitchFamily="34" charset="0"/>
                <a:ea typeface="Montagu Slab Light"/>
                <a:cs typeface="Calibri" panose="020F0502020204030204" pitchFamily="34" charset="0"/>
                <a:sym typeface="Montagu Slab Light"/>
              </a:endParaRPr>
            </a:p>
          </p:txBody>
        </p:sp>
        <p:sp>
          <p:nvSpPr>
            <p:cNvPr id="3145" name="Google Shape;3145;p114"/>
            <p:cNvSpPr txBox="1"/>
            <p:nvPr/>
          </p:nvSpPr>
          <p:spPr>
            <a:xfrm>
              <a:off x="6157275" y="2818248"/>
              <a:ext cx="2058300" cy="290100"/>
            </a:xfrm>
            <a:prstGeom prst="rect">
              <a:avLst/>
            </a:prstGeom>
            <a:noFill/>
            <a:ln>
              <a:noFill/>
            </a:ln>
          </p:spPr>
          <p:txBody>
            <a:bodyPr spcFirstLastPara="1" wrap="square" lIns="0" tIns="0" rIns="0" bIns="91425" anchor="t" anchorCtr="0">
              <a:noAutofit/>
            </a:bodyPr>
            <a:lstStyle/>
            <a:p>
              <a:pPr marL="0" lvl="0" indent="0" algn="l" rtl="0">
                <a:spcBef>
                  <a:spcPts val="0"/>
                </a:spcBef>
                <a:spcAft>
                  <a:spcPts val="0"/>
                </a:spcAft>
                <a:buNone/>
              </a:pPr>
              <a:endParaRPr sz="1200">
                <a:solidFill>
                  <a:srgbClr val="1A0A0F"/>
                </a:solidFill>
                <a:latin typeface="Montagu Slab"/>
                <a:ea typeface="Montagu Slab"/>
                <a:cs typeface="Montagu Slab"/>
                <a:sym typeface="Montagu Slab"/>
              </a:endParaRPr>
            </a:p>
          </p:txBody>
        </p:sp>
        <p:sp>
          <p:nvSpPr>
            <p:cNvPr id="3146" name="Google Shape;3146;p114"/>
            <p:cNvSpPr txBox="1"/>
            <p:nvPr/>
          </p:nvSpPr>
          <p:spPr>
            <a:xfrm>
              <a:off x="6157275" y="3108348"/>
              <a:ext cx="2058300" cy="861900"/>
            </a:xfrm>
            <a:prstGeom prst="rect">
              <a:avLst/>
            </a:prstGeom>
            <a:noFill/>
            <a:ln>
              <a:noFill/>
            </a:ln>
          </p:spPr>
          <p:txBody>
            <a:bodyPr spcFirstLastPara="1" wrap="square" lIns="0" tIns="0" rIns="0" bIns="0" anchor="t" anchorCtr="0">
              <a:noAutofit/>
            </a:bodyPr>
            <a:lstStyle/>
            <a:p>
              <a:pPr marL="0" lvl="0" indent="0" algn="l" rtl="0">
                <a:lnSpc>
                  <a:spcPct val="150000"/>
                </a:lnSpc>
                <a:spcBef>
                  <a:spcPts val="800"/>
                </a:spcBef>
                <a:spcAft>
                  <a:spcPts val="0"/>
                </a:spcAft>
                <a:buNone/>
              </a:pPr>
              <a:r>
                <a:rPr lang="en" sz="900">
                  <a:solidFill>
                    <a:schemeClr val="accent1">
                      <a:lumMod val="25000"/>
                    </a:schemeClr>
                  </a:solidFill>
                  <a:latin typeface="Calibri" panose="020F0502020204030204" pitchFamily="34" charset="0"/>
                  <a:cs typeface="Calibri" panose="020F0502020204030204" pitchFamily="34" charset="0"/>
                </a:rPr>
                <a:t>Shows how algorithm design, data structures and UX can combine to produce a working, practical application.</a:t>
              </a:r>
              <a:endParaRPr sz="700">
                <a:solidFill>
                  <a:schemeClr val="accent1">
                    <a:lumMod val="25000"/>
                  </a:schemeClr>
                </a:solidFill>
                <a:latin typeface="Calibri" panose="020F0502020204030204" pitchFamily="34" charset="0"/>
                <a:ea typeface="Montagu Slab Light"/>
                <a:cs typeface="Calibri" panose="020F0502020204030204" pitchFamily="34" charset="0"/>
                <a:sym typeface="Montagu Slab Light"/>
              </a:endParaRPr>
            </a:p>
          </p:txBody>
        </p:sp>
        <p:sp>
          <p:nvSpPr>
            <p:cNvPr id="3147" name="Google Shape;3147;p114"/>
            <p:cNvSpPr txBox="1"/>
            <p:nvPr/>
          </p:nvSpPr>
          <p:spPr>
            <a:xfrm>
              <a:off x="2314575" y="1463353"/>
              <a:ext cx="2058300" cy="861900"/>
            </a:xfrm>
            <a:prstGeom prst="rect">
              <a:avLst/>
            </a:prstGeom>
            <a:noFill/>
            <a:ln>
              <a:noFill/>
            </a:ln>
          </p:spPr>
          <p:txBody>
            <a:bodyPr spcFirstLastPara="1" wrap="square" lIns="0" tIns="0" rIns="0" bIns="0" anchor="t" anchorCtr="0">
              <a:noAutofit/>
            </a:bodyPr>
            <a:lstStyle/>
            <a:p>
              <a:pPr marL="457200" lvl="0" indent="-285750" algn="l" rtl="0">
                <a:lnSpc>
                  <a:spcPct val="100000"/>
                </a:lnSpc>
                <a:spcBef>
                  <a:spcPts val="0"/>
                </a:spcBef>
                <a:spcAft>
                  <a:spcPts val="0"/>
                </a:spcAft>
                <a:buClr>
                  <a:schemeClr val="dk1"/>
                </a:buClr>
                <a:buSzPts val="900"/>
                <a:buChar char="●"/>
              </a:pPr>
              <a:r>
                <a:rPr lang="en" sz="900" dirty="0">
                  <a:solidFill>
                    <a:schemeClr val="accent1">
                      <a:lumMod val="25000"/>
                    </a:schemeClr>
                  </a:solidFill>
                  <a:latin typeface="Calibri" panose="020F0502020204030204" pitchFamily="34" charset="0"/>
                  <a:cs typeface="Calibri" panose="020F0502020204030204" pitchFamily="34" charset="0"/>
                </a:rPr>
                <a:t>Reduces storage usage substantially</a:t>
              </a:r>
              <a:endParaRPr sz="1500" dirty="0">
                <a:solidFill>
                  <a:schemeClr val="accent1">
                    <a:lumMod val="25000"/>
                  </a:schemeClr>
                </a:solidFill>
                <a:latin typeface="Calibri" panose="020F0502020204030204" pitchFamily="34" charset="0"/>
                <a:cs typeface="Calibri" panose="020F0502020204030204" pitchFamily="34" charset="0"/>
              </a:endParaRPr>
            </a:p>
            <a:p>
              <a:pPr marL="457200" lvl="0" indent="-285750" algn="l" rtl="0">
                <a:lnSpc>
                  <a:spcPct val="100000"/>
                </a:lnSpc>
                <a:spcBef>
                  <a:spcPts val="0"/>
                </a:spcBef>
                <a:spcAft>
                  <a:spcPts val="0"/>
                </a:spcAft>
                <a:buClr>
                  <a:schemeClr val="dk1"/>
                </a:buClr>
                <a:buSzPts val="900"/>
                <a:buChar char="●"/>
              </a:pPr>
              <a:r>
                <a:rPr lang="en" sz="900" dirty="0">
                  <a:solidFill>
                    <a:schemeClr val="accent1">
                      <a:lumMod val="25000"/>
                    </a:schemeClr>
                  </a:solidFill>
                  <a:latin typeface="Calibri" panose="020F0502020204030204" pitchFamily="34" charset="0"/>
                  <a:cs typeface="Calibri" panose="020F0502020204030204" pitchFamily="34" charset="0"/>
                </a:rPr>
                <a:t>Correctly reconstructs text</a:t>
              </a:r>
              <a:endParaRPr sz="1500" dirty="0">
                <a:solidFill>
                  <a:schemeClr val="accent1">
                    <a:lumMod val="25000"/>
                  </a:schemeClr>
                </a:solidFill>
                <a:latin typeface="Calibri" panose="020F0502020204030204" pitchFamily="34" charset="0"/>
                <a:cs typeface="Calibri" panose="020F0502020204030204" pitchFamily="34" charset="0"/>
              </a:endParaRPr>
            </a:p>
            <a:p>
              <a:pPr marL="457200" lvl="0" indent="-285750" algn="l" rtl="0">
                <a:lnSpc>
                  <a:spcPct val="100000"/>
                </a:lnSpc>
                <a:spcBef>
                  <a:spcPts val="0"/>
                </a:spcBef>
                <a:spcAft>
                  <a:spcPts val="0"/>
                </a:spcAft>
                <a:buClr>
                  <a:schemeClr val="dk1"/>
                </a:buClr>
                <a:buSzPts val="900"/>
                <a:buChar char="●"/>
              </a:pPr>
              <a:r>
                <a:rPr lang="en" sz="900" dirty="0">
                  <a:solidFill>
                    <a:schemeClr val="accent1">
                      <a:lumMod val="25000"/>
                    </a:schemeClr>
                  </a:solidFill>
                  <a:latin typeface="Calibri" panose="020F0502020204030204" pitchFamily="34" charset="0"/>
                  <a:cs typeface="Calibri" panose="020F0502020204030204" pitchFamily="34" charset="0"/>
                </a:rPr>
                <a:t>Ensures fast page loading</a:t>
              </a:r>
              <a:endParaRPr sz="1500" dirty="0">
                <a:solidFill>
                  <a:schemeClr val="accent1">
                    <a:lumMod val="25000"/>
                  </a:schemeClr>
                </a:solidFill>
                <a:latin typeface="Calibri" panose="020F0502020204030204" pitchFamily="34" charset="0"/>
                <a:cs typeface="Calibri" panose="020F0502020204030204" pitchFamily="34" charset="0"/>
              </a:endParaRPr>
            </a:p>
            <a:p>
              <a:pPr marL="457200" lvl="0" indent="-285750" algn="l" rtl="0">
                <a:lnSpc>
                  <a:spcPct val="100000"/>
                </a:lnSpc>
                <a:spcBef>
                  <a:spcPts val="0"/>
                </a:spcBef>
                <a:spcAft>
                  <a:spcPts val="0"/>
                </a:spcAft>
                <a:buClr>
                  <a:schemeClr val="dk1"/>
                </a:buClr>
                <a:buSzPts val="900"/>
                <a:buChar char="●"/>
              </a:pPr>
              <a:r>
                <a:rPr lang="en" sz="900" dirty="0">
                  <a:solidFill>
                    <a:schemeClr val="accent1">
                      <a:lumMod val="25000"/>
                    </a:schemeClr>
                  </a:solidFill>
                  <a:latin typeface="Calibri" panose="020F0502020204030204" pitchFamily="34" charset="0"/>
                  <a:cs typeface="Calibri" panose="020F0502020204030204" pitchFamily="34" charset="0"/>
                </a:rPr>
                <a:t>Works well across multiple books</a:t>
              </a:r>
              <a:endParaRPr sz="700" dirty="0">
                <a:solidFill>
                  <a:schemeClr val="accent1">
                    <a:lumMod val="25000"/>
                  </a:schemeClr>
                </a:solidFill>
                <a:latin typeface="Calibri" panose="020F0502020204030204" pitchFamily="34" charset="0"/>
                <a:ea typeface="Montagu Slab Light"/>
                <a:cs typeface="Calibri" panose="020F0502020204030204" pitchFamily="34" charset="0"/>
                <a:sym typeface="Montagu Slab Light"/>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1"/>
        <p:cNvGrpSpPr/>
        <p:nvPr/>
      </p:nvGrpSpPr>
      <p:grpSpPr>
        <a:xfrm>
          <a:off x="0" y="0"/>
          <a:ext cx="0" cy="0"/>
          <a:chOff x="0" y="0"/>
          <a:chExt cx="0" cy="0"/>
        </a:xfrm>
      </p:grpSpPr>
      <p:sp>
        <p:nvSpPr>
          <p:cNvPr id="3152" name="Google Shape;3152;p115"/>
          <p:cNvSpPr txBox="1">
            <a:spLocks noGrp="1"/>
          </p:cNvSpPr>
          <p:nvPr>
            <p:ph type="ctrTitle" idx="4294967295"/>
          </p:nvPr>
        </p:nvSpPr>
        <p:spPr>
          <a:xfrm>
            <a:off x="3154650" y="1998775"/>
            <a:ext cx="3319800" cy="787500"/>
          </a:xfrm>
          <a:prstGeom prst="rect">
            <a:avLst/>
          </a:prstGeom>
          <a:solidFill>
            <a:schemeClr val="lt1">
              <a:alpha val="33730"/>
            </a:schemeClr>
          </a:solidFill>
          <a:ln>
            <a:noFill/>
          </a:ln>
          <a:effectLst>
            <a:outerShdw blurRad="57150" dist="19050" dir="5400000" algn="bl" rotWithShape="0">
              <a:srgbClr val="000000">
                <a:alpha val="50000"/>
              </a:srgbClr>
            </a:outerShdw>
          </a:effectLst>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2700"/>
              <a:buFont typeface="Arial Narrow"/>
              <a:buNone/>
            </a:pPr>
            <a:r>
              <a:rPr lang="en" sz="2500" b="1" dirty="0">
                <a:solidFill>
                  <a:schemeClr val="dk1"/>
                </a:solidFill>
                <a:latin typeface="Arial Narrow"/>
                <a:ea typeface="Arial Narrow"/>
                <a:cs typeface="Arial Narrow"/>
                <a:sym typeface="Arial Narrow"/>
              </a:rPr>
              <a:t>T H A N K     Y O U</a:t>
            </a:r>
            <a:endParaRPr sz="1300" b="1" dirty="0">
              <a:solidFill>
                <a:schemeClr val="dk1"/>
              </a:solidFill>
              <a:latin typeface="Arial Narrow"/>
              <a:ea typeface="Arial Narrow"/>
              <a:cs typeface="Arial Narrow"/>
              <a:sym typeface="Arial Narrow"/>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30"/>
        <p:cNvGrpSpPr/>
        <p:nvPr/>
      </p:nvGrpSpPr>
      <p:grpSpPr>
        <a:xfrm>
          <a:off x="0" y="0"/>
          <a:ext cx="0" cy="0"/>
          <a:chOff x="0" y="0"/>
          <a:chExt cx="0" cy="0"/>
        </a:xfrm>
      </p:grpSpPr>
      <p:sp>
        <p:nvSpPr>
          <p:cNvPr id="2831" name="Google Shape;2831;p97"/>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a:latin typeface="Calibri" panose="020F0502020204030204" pitchFamily="34" charset="0"/>
                <a:cs typeface="Calibri" panose="020F0502020204030204" pitchFamily="34" charset="0"/>
              </a:rPr>
              <a:t>Huffman Coding </a:t>
            </a:r>
            <a:endParaRPr>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
        <p:nvSpPr>
          <p:cNvPr id="2832" name="Google Shape;2832;p97"/>
          <p:cNvSpPr txBox="1">
            <a:spLocks noGrp="1"/>
          </p:cNvSpPr>
          <p:nvPr>
            <p:ph type="body" idx="4"/>
          </p:nvPr>
        </p:nvSpPr>
        <p:spPr>
          <a:xfrm>
            <a:off x="6996332" y="-39600"/>
            <a:ext cx="2094493"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833" name="Google Shape;2833;p97"/>
          <p:cNvGrpSpPr/>
          <p:nvPr/>
        </p:nvGrpSpPr>
        <p:grpSpPr>
          <a:xfrm>
            <a:off x="698711" y="520536"/>
            <a:ext cx="3013753" cy="681148"/>
            <a:chOff x="3162300" y="2354724"/>
            <a:chExt cx="2819400" cy="369426"/>
          </a:xfrm>
        </p:grpSpPr>
        <p:sp>
          <p:nvSpPr>
            <p:cNvPr id="2834" name="Google Shape;2834;p97"/>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836" name="Google Shape;2836;p97"/>
            <p:cNvSpPr/>
            <p:nvPr/>
          </p:nvSpPr>
          <p:spPr>
            <a:xfrm>
              <a:off x="5618142" y="2450123"/>
              <a:ext cx="232007"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837" name="Google Shape;2837;p97"/>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838" name="Google Shape;2838;p97"/>
            <p:cNvSpPr txBox="1"/>
            <p:nvPr/>
          </p:nvSpPr>
          <p:spPr>
            <a:xfrm>
              <a:off x="3319325" y="2354850"/>
              <a:ext cx="956566"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Context</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2839" name="Google Shape;2839;p97"/>
          <p:cNvSpPr txBox="1">
            <a:spLocks noGrp="1"/>
          </p:cNvSpPr>
          <p:nvPr>
            <p:ph type="subTitle" idx="2"/>
          </p:nvPr>
        </p:nvSpPr>
        <p:spPr>
          <a:xfrm>
            <a:off x="740160" y="2050931"/>
            <a:ext cx="1669499" cy="1192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900" dirty="0">
                <a:solidFill>
                  <a:schemeClr val="accent1">
                    <a:lumMod val="25000"/>
                  </a:schemeClr>
                </a:solidFill>
                <a:latin typeface="Calibri" panose="020F0502020204030204" pitchFamily="34" charset="0"/>
                <a:ea typeface="Sora Medium"/>
                <a:cs typeface="Calibri" panose="020F0502020204030204" pitchFamily="34" charset="0"/>
                <a:sym typeface="Sora Medium"/>
              </a:rPr>
              <a:t>Size</a:t>
            </a:r>
          </a:p>
          <a:p>
            <a:pPr marL="0" lvl="0" indent="0" algn="l" rtl="0">
              <a:lnSpc>
                <a:spcPct val="115000"/>
              </a:lnSpc>
              <a:spcBef>
                <a:spcPts val="0"/>
              </a:spcBef>
              <a:spcAft>
                <a:spcPts val="0"/>
              </a:spcAft>
              <a:buClr>
                <a:schemeClr val="dk1"/>
              </a:buClr>
              <a:buSzPts val="1100"/>
              <a:buFont typeface="Arial"/>
              <a:buNone/>
            </a:pPr>
            <a:endParaRPr sz="900" b="1" dirty="0">
              <a:solidFill>
                <a:schemeClr val="accent1">
                  <a:lumMod val="25000"/>
                </a:schemeClr>
              </a:solidFill>
              <a:latin typeface="Calibri" panose="020F0502020204030204" pitchFamily="34" charset="0"/>
              <a:ea typeface="Lexend"/>
              <a:cs typeface="Calibri" panose="020F0502020204030204" pitchFamily="34" charset="0"/>
              <a:sym typeface="Lexend"/>
            </a:endParaRPr>
          </a:p>
          <a:p>
            <a:pPr marL="0" lvl="0" indent="0" algn="l" rtl="0">
              <a:spcBef>
                <a:spcPts val="600"/>
              </a:spcBef>
              <a:spcAft>
                <a:spcPts val="600"/>
              </a:spcAft>
              <a:buNone/>
            </a:pPr>
            <a:r>
              <a:rPr lang="en" sz="900" dirty="0">
                <a:solidFill>
                  <a:schemeClr val="accent1">
                    <a:lumMod val="25000"/>
                  </a:schemeClr>
                </a:solidFill>
                <a:latin typeface="Calibri" panose="020F0502020204030204" pitchFamily="34" charset="0"/>
                <a:cs typeface="Calibri" panose="020F0502020204030204" pitchFamily="34" charset="0"/>
              </a:rPr>
              <a:t>Digital text is produced and consumed at massive scale - </a:t>
            </a:r>
            <a:r>
              <a:rPr lang="en" sz="900" dirty="0" err="1">
                <a:solidFill>
                  <a:schemeClr val="accent1">
                    <a:lumMod val="25000"/>
                  </a:schemeClr>
                </a:solidFill>
                <a:latin typeface="Calibri" panose="020F0502020204030204" pitchFamily="34" charset="0"/>
                <a:cs typeface="Calibri" panose="020F0502020204030204" pitchFamily="34" charset="0"/>
              </a:rPr>
              <a:t>ebooks</a:t>
            </a:r>
            <a:r>
              <a:rPr lang="en" sz="900" dirty="0">
                <a:solidFill>
                  <a:schemeClr val="accent1">
                    <a:lumMod val="25000"/>
                  </a:schemeClr>
                </a:solidFill>
                <a:latin typeface="Calibri" panose="020F0502020204030204" pitchFamily="34" charset="0"/>
                <a:cs typeface="Calibri" panose="020F0502020204030204" pitchFamily="34" charset="0"/>
              </a:rPr>
              <a:t>, log, documents, research papers websites </a:t>
            </a:r>
            <a:endParaRPr sz="900" dirty="0">
              <a:solidFill>
                <a:schemeClr val="accent1">
                  <a:lumMod val="25000"/>
                </a:schemeClr>
              </a:solidFill>
              <a:latin typeface="Calibri" panose="020F0502020204030204" pitchFamily="34" charset="0"/>
              <a:cs typeface="Calibri" panose="020F0502020204030204" pitchFamily="34" charset="0"/>
            </a:endParaRPr>
          </a:p>
        </p:txBody>
      </p:sp>
      <p:sp>
        <p:nvSpPr>
          <p:cNvPr id="2840" name="Google Shape;2840;p97"/>
          <p:cNvSpPr txBox="1">
            <a:spLocks noGrp="1"/>
          </p:cNvSpPr>
          <p:nvPr>
            <p:ph type="subTitle" idx="4294967295"/>
          </p:nvPr>
        </p:nvSpPr>
        <p:spPr>
          <a:xfrm>
            <a:off x="6489287" y="2101221"/>
            <a:ext cx="1598400" cy="11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dirty="0">
                <a:solidFill>
                  <a:schemeClr val="accent1">
                    <a:lumMod val="25000"/>
                  </a:schemeClr>
                </a:solidFill>
                <a:latin typeface="Calibri" panose="020F0502020204030204" pitchFamily="34" charset="0"/>
                <a:ea typeface="IBM Plex Sans Medium"/>
                <a:cs typeface="Calibri" panose="020F0502020204030204" pitchFamily="34" charset="0"/>
                <a:sym typeface="IBM Plex Sans Medium"/>
              </a:rPr>
              <a:t>Compression</a:t>
            </a:r>
          </a:p>
          <a:p>
            <a:pPr marL="0" lvl="0" indent="0" algn="l" rtl="0">
              <a:spcBef>
                <a:spcPts val="0"/>
              </a:spcBef>
              <a:spcAft>
                <a:spcPts val="0"/>
              </a:spcAft>
              <a:buNone/>
            </a:pPr>
            <a:endParaRPr sz="900" dirty="0">
              <a:solidFill>
                <a:schemeClr val="accent1">
                  <a:lumMod val="25000"/>
                </a:schemeClr>
              </a:solidFill>
              <a:latin typeface="Calibri" panose="020F0502020204030204" pitchFamily="34" charset="0"/>
              <a:ea typeface="IBM Plex Sans Medium"/>
              <a:cs typeface="Calibri" panose="020F0502020204030204" pitchFamily="34" charset="0"/>
              <a:sym typeface="IBM Plex Sans Medium"/>
            </a:endParaRPr>
          </a:p>
          <a:p>
            <a:pPr marL="0" lvl="0" indent="0" algn="l" rtl="0">
              <a:spcBef>
                <a:spcPts val="600"/>
              </a:spcBef>
              <a:spcAft>
                <a:spcPts val="600"/>
              </a:spcAft>
              <a:buNone/>
            </a:pPr>
            <a:r>
              <a:rPr lang="en" sz="900" dirty="0">
                <a:solidFill>
                  <a:schemeClr val="accent1">
                    <a:lumMod val="25000"/>
                  </a:schemeClr>
                </a:solidFill>
                <a:latin typeface="Calibri" panose="020F0502020204030204" pitchFamily="34" charset="0"/>
                <a:cs typeface="Calibri" panose="020F0502020204030204" pitchFamily="34" charset="0"/>
              </a:rPr>
              <a:t>Efficient compression is needed for text files as well.</a:t>
            </a:r>
            <a:endParaRPr sz="900" dirty="0">
              <a:solidFill>
                <a:schemeClr val="accent1">
                  <a:lumMod val="25000"/>
                </a:schemeClr>
              </a:solidFill>
              <a:latin typeface="Calibri" panose="020F0502020204030204" pitchFamily="34" charset="0"/>
              <a:cs typeface="Calibri" panose="020F0502020204030204" pitchFamily="34" charset="0"/>
            </a:endParaRPr>
          </a:p>
        </p:txBody>
      </p:sp>
      <p:sp>
        <p:nvSpPr>
          <p:cNvPr id="2841" name="Google Shape;2841;p97"/>
          <p:cNvSpPr txBox="1">
            <a:spLocks noGrp="1"/>
          </p:cNvSpPr>
          <p:nvPr>
            <p:ph type="subTitle" idx="4294967295"/>
          </p:nvPr>
        </p:nvSpPr>
        <p:spPr>
          <a:xfrm>
            <a:off x="2769645" y="2054569"/>
            <a:ext cx="1501500" cy="1192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dirty="0">
                <a:solidFill>
                  <a:schemeClr val="accent1">
                    <a:lumMod val="25000"/>
                  </a:schemeClr>
                </a:solidFill>
                <a:latin typeface="Calibri" panose="020F0502020204030204" pitchFamily="34" charset="0"/>
                <a:ea typeface="Sora Medium"/>
                <a:cs typeface="Calibri" panose="020F0502020204030204" pitchFamily="34" charset="0"/>
                <a:sym typeface="Sora Medium"/>
              </a:rPr>
              <a:t>Memory &amp; Time</a:t>
            </a:r>
          </a:p>
          <a:p>
            <a:pPr marL="0" lvl="0" indent="0" algn="l" rtl="0">
              <a:lnSpc>
                <a:spcPct val="115000"/>
              </a:lnSpc>
              <a:spcBef>
                <a:spcPts val="0"/>
              </a:spcBef>
              <a:spcAft>
                <a:spcPts val="0"/>
              </a:spcAft>
              <a:buNone/>
            </a:pPr>
            <a:endParaRPr sz="900" dirty="0">
              <a:solidFill>
                <a:schemeClr val="accent1">
                  <a:lumMod val="25000"/>
                </a:schemeClr>
              </a:solidFill>
              <a:latin typeface="Calibri" panose="020F0502020204030204" pitchFamily="34" charset="0"/>
              <a:ea typeface="Sora Medium"/>
              <a:cs typeface="Calibri" panose="020F0502020204030204" pitchFamily="34" charset="0"/>
              <a:sym typeface="Sora Medium"/>
            </a:endParaRPr>
          </a:p>
          <a:p>
            <a:pPr marL="0" lvl="0" indent="0" algn="l" rtl="0">
              <a:spcBef>
                <a:spcPts val="600"/>
              </a:spcBef>
              <a:spcAft>
                <a:spcPts val="600"/>
              </a:spcAft>
              <a:buNone/>
            </a:pPr>
            <a:r>
              <a:rPr lang="en" sz="900" dirty="0">
                <a:solidFill>
                  <a:schemeClr val="accent1">
                    <a:lumMod val="25000"/>
                  </a:schemeClr>
                </a:solidFill>
                <a:latin typeface="Calibri" panose="020F0502020204030204" pitchFamily="34" charset="0"/>
                <a:cs typeface="Calibri" panose="020F0502020204030204" pitchFamily="34" charset="0"/>
              </a:rPr>
              <a:t>Storing and transferring large files is expensive </a:t>
            </a:r>
            <a:endParaRPr sz="900" dirty="0">
              <a:solidFill>
                <a:schemeClr val="accent1">
                  <a:lumMod val="25000"/>
                </a:schemeClr>
              </a:solidFill>
              <a:latin typeface="Calibri" panose="020F0502020204030204" pitchFamily="34" charset="0"/>
              <a:cs typeface="Calibri" panose="020F0502020204030204" pitchFamily="34" charset="0"/>
            </a:endParaRPr>
          </a:p>
        </p:txBody>
      </p:sp>
      <p:sp>
        <p:nvSpPr>
          <p:cNvPr id="2842" name="Google Shape;2842;p97"/>
          <p:cNvSpPr txBox="1">
            <a:spLocks noGrp="1"/>
          </p:cNvSpPr>
          <p:nvPr>
            <p:ph type="subTitle" idx="4294967295"/>
          </p:nvPr>
        </p:nvSpPr>
        <p:spPr>
          <a:xfrm>
            <a:off x="4638455" y="2101221"/>
            <a:ext cx="1501500" cy="11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dirty="0">
                <a:solidFill>
                  <a:schemeClr val="accent1">
                    <a:lumMod val="25000"/>
                  </a:schemeClr>
                </a:solidFill>
                <a:latin typeface="Calibri" panose="020F0502020204030204" pitchFamily="34" charset="0"/>
                <a:ea typeface="Sora Medium"/>
                <a:cs typeface="Calibri" panose="020F0502020204030204" pitchFamily="34" charset="0"/>
                <a:sym typeface="Sora Medium"/>
              </a:rPr>
              <a:t>Redundancy</a:t>
            </a:r>
          </a:p>
          <a:p>
            <a:pPr marL="0" lvl="0" indent="0" algn="l" rtl="0">
              <a:spcBef>
                <a:spcPts val="0"/>
              </a:spcBef>
              <a:spcAft>
                <a:spcPts val="0"/>
              </a:spcAft>
              <a:buNone/>
            </a:pPr>
            <a:endParaRPr sz="900" dirty="0">
              <a:solidFill>
                <a:schemeClr val="accent1">
                  <a:lumMod val="25000"/>
                </a:schemeClr>
              </a:solidFill>
              <a:latin typeface="Calibri" panose="020F0502020204030204" pitchFamily="34" charset="0"/>
              <a:ea typeface="Sora Medium"/>
              <a:cs typeface="Calibri" panose="020F0502020204030204" pitchFamily="34" charset="0"/>
              <a:sym typeface="Sora Medium"/>
            </a:endParaRPr>
          </a:p>
          <a:p>
            <a:pPr marL="0" lvl="0" indent="0" algn="l" rtl="0">
              <a:spcBef>
                <a:spcPts val="600"/>
              </a:spcBef>
              <a:spcAft>
                <a:spcPts val="600"/>
              </a:spcAft>
              <a:buNone/>
            </a:pPr>
            <a:r>
              <a:rPr lang="en" sz="900" dirty="0">
                <a:solidFill>
                  <a:schemeClr val="accent1">
                    <a:lumMod val="25000"/>
                  </a:schemeClr>
                </a:solidFill>
                <a:latin typeface="Calibri" panose="020F0502020204030204" pitchFamily="34" charset="0"/>
                <a:cs typeface="Calibri" panose="020F0502020204030204" pitchFamily="34" charset="0"/>
              </a:rPr>
              <a:t>Traditional text formats uses </a:t>
            </a:r>
            <a:r>
              <a:rPr lang="en" sz="900" dirty="0" err="1">
                <a:solidFill>
                  <a:schemeClr val="accent1">
                    <a:lumMod val="25000"/>
                  </a:schemeClr>
                </a:solidFill>
                <a:latin typeface="Calibri" panose="020F0502020204030204" pitchFamily="34" charset="0"/>
                <a:cs typeface="Calibri" panose="020F0502020204030204" pitchFamily="34" charset="0"/>
              </a:rPr>
              <a:t>uncompression</a:t>
            </a:r>
            <a:r>
              <a:rPr lang="en" sz="900" dirty="0">
                <a:solidFill>
                  <a:schemeClr val="accent1">
                    <a:lumMod val="25000"/>
                  </a:schemeClr>
                </a:solidFill>
                <a:latin typeface="Calibri" panose="020F0502020204030204" pitchFamily="34" charset="0"/>
                <a:cs typeface="Calibri" panose="020F0502020204030204" pitchFamily="34" charset="0"/>
              </a:rPr>
              <a:t>. It has most words/char repeated</a:t>
            </a:r>
            <a:endParaRPr sz="900" dirty="0">
              <a:solidFill>
                <a:schemeClr val="accent1">
                  <a:lumMod val="25000"/>
                </a:schemeClr>
              </a:solidFill>
              <a:latin typeface="Calibri" panose="020F0502020204030204" pitchFamily="34" charset="0"/>
              <a:cs typeface="Calibri" panose="020F0502020204030204" pitchFamily="34" charset="0"/>
            </a:endParaRPr>
          </a:p>
        </p:txBody>
      </p:sp>
      <p:sp>
        <p:nvSpPr>
          <p:cNvPr id="2843" name="Google Shape;2843;p97"/>
          <p:cNvSpPr/>
          <p:nvPr/>
        </p:nvSpPr>
        <p:spPr>
          <a:xfrm>
            <a:off x="747212" y="2413478"/>
            <a:ext cx="1669500" cy="32700"/>
          </a:xfrm>
          <a:prstGeom prst="rect">
            <a:avLst/>
          </a:prstGeom>
          <a:solidFill>
            <a:srgbClr val="4A86E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844" name="Google Shape;2844;p97"/>
          <p:cNvSpPr/>
          <p:nvPr/>
        </p:nvSpPr>
        <p:spPr>
          <a:xfrm>
            <a:off x="2773164" y="2413478"/>
            <a:ext cx="1501500" cy="327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845" name="Google Shape;2845;p97"/>
          <p:cNvSpPr/>
          <p:nvPr/>
        </p:nvSpPr>
        <p:spPr>
          <a:xfrm>
            <a:off x="4631131" y="2413480"/>
            <a:ext cx="1395000" cy="32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
        <p:nvSpPr>
          <p:cNvPr id="2846" name="Google Shape;2846;p97"/>
          <p:cNvSpPr/>
          <p:nvPr/>
        </p:nvSpPr>
        <p:spPr>
          <a:xfrm>
            <a:off x="6489287" y="2413479"/>
            <a:ext cx="1501500" cy="32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lt1"/>
              </a:solidFill>
              <a:latin typeface="Sora"/>
              <a:ea typeface="Sora"/>
              <a:cs typeface="Sora"/>
              <a:sym typeface="Sor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63"/>
        <p:cNvGrpSpPr/>
        <p:nvPr/>
      </p:nvGrpSpPr>
      <p:grpSpPr>
        <a:xfrm>
          <a:off x="0" y="0"/>
          <a:ext cx="0" cy="0"/>
          <a:chOff x="0" y="0"/>
          <a:chExt cx="0" cy="0"/>
        </a:xfrm>
      </p:grpSpPr>
      <p:sp>
        <p:nvSpPr>
          <p:cNvPr id="2864" name="Google Shape;2864;p99"/>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a:latin typeface="Calibri" panose="020F0502020204030204" pitchFamily="34" charset="0"/>
                <a:cs typeface="Calibri" panose="020F0502020204030204" pitchFamily="34" charset="0"/>
              </a:rPr>
              <a:t>Huffman Coding </a:t>
            </a:r>
            <a:endParaRPr>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
        <p:nvSpPr>
          <p:cNvPr id="2865" name="Google Shape;2865;p99"/>
          <p:cNvSpPr txBox="1">
            <a:spLocks noGrp="1"/>
          </p:cNvSpPr>
          <p:nvPr>
            <p:ph type="body" idx="4"/>
          </p:nvPr>
        </p:nvSpPr>
        <p:spPr>
          <a:xfrm>
            <a:off x="7024468" y="-39600"/>
            <a:ext cx="2066357"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866" name="Google Shape;2866;p99"/>
          <p:cNvGrpSpPr/>
          <p:nvPr/>
        </p:nvGrpSpPr>
        <p:grpSpPr>
          <a:xfrm>
            <a:off x="698541" y="366503"/>
            <a:ext cx="3653065" cy="685838"/>
            <a:chOff x="3162300" y="2354724"/>
            <a:chExt cx="2819400" cy="371970"/>
          </a:xfrm>
        </p:grpSpPr>
        <p:sp>
          <p:nvSpPr>
            <p:cNvPr id="2867" name="Google Shape;2867;p99"/>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869" name="Google Shape;2869;p99"/>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870" name="Google Shape;2870;p99"/>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871" name="Google Shape;2871;p99"/>
            <p:cNvSpPr txBox="1"/>
            <p:nvPr/>
          </p:nvSpPr>
          <p:spPr>
            <a:xfrm>
              <a:off x="3319325" y="2357394"/>
              <a:ext cx="22770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Encodings</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aphicFrame>
        <p:nvGraphicFramePr>
          <p:cNvPr id="2872" name="Google Shape;2872;p99"/>
          <p:cNvGraphicFramePr/>
          <p:nvPr>
            <p:extLst>
              <p:ext uri="{D42A27DB-BD31-4B8C-83A1-F6EECF244321}">
                <p14:modId xmlns:p14="http://schemas.microsoft.com/office/powerpoint/2010/main" val="80090560"/>
              </p:ext>
            </p:extLst>
          </p:nvPr>
        </p:nvGraphicFramePr>
        <p:xfrm>
          <a:off x="459486" y="1165860"/>
          <a:ext cx="8263825" cy="3778600"/>
        </p:xfrm>
        <a:graphic>
          <a:graphicData uri="http://schemas.openxmlformats.org/drawingml/2006/table">
            <a:tbl>
              <a:tblPr>
                <a:noFill/>
                <a:tableStyleId>{9AC138FD-BAED-4588-BFEB-DB910768AF5F}</a:tableStyleId>
              </a:tblPr>
              <a:tblGrid>
                <a:gridCol w="1065900">
                  <a:extLst>
                    <a:ext uri="{9D8B030D-6E8A-4147-A177-3AD203B41FA5}">
                      <a16:colId xmlns:a16="http://schemas.microsoft.com/office/drawing/2014/main" val="20000"/>
                    </a:ext>
                  </a:extLst>
                </a:gridCol>
                <a:gridCol w="1207225">
                  <a:extLst>
                    <a:ext uri="{9D8B030D-6E8A-4147-A177-3AD203B41FA5}">
                      <a16:colId xmlns:a16="http://schemas.microsoft.com/office/drawing/2014/main" val="20001"/>
                    </a:ext>
                  </a:extLst>
                </a:gridCol>
                <a:gridCol w="1451550">
                  <a:extLst>
                    <a:ext uri="{9D8B030D-6E8A-4147-A177-3AD203B41FA5}">
                      <a16:colId xmlns:a16="http://schemas.microsoft.com/office/drawing/2014/main" val="20002"/>
                    </a:ext>
                  </a:extLst>
                </a:gridCol>
                <a:gridCol w="1113825">
                  <a:extLst>
                    <a:ext uri="{9D8B030D-6E8A-4147-A177-3AD203B41FA5}">
                      <a16:colId xmlns:a16="http://schemas.microsoft.com/office/drawing/2014/main" val="20003"/>
                    </a:ext>
                  </a:extLst>
                </a:gridCol>
                <a:gridCol w="1350975">
                  <a:extLst>
                    <a:ext uri="{9D8B030D-6E8A-4147-A177-3AD203B41FA5}">
                      <a16:colId xmlns:a16="http://schemas.microsoft.com/office/drawing/2014/main" val="20004"/>
                    </a:ext>
                  </a:extLst>
                </a:gridCol>
                <a:gridCol w="2074350">
                  <a:extLst>
                    <a:ext uri="{9D8B030D-6E8A-4147-A177-3AD203B41FA5}">
                      <a16:colId xmlns:a16="http://schemas.microsoft.com/office/drawing/2014/main" val="20005"/>
                    </a:ext>
                  </a:extLst>
                </a:gridCol>
              </a:tblGrid>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File Type</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Extensions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Existing Compression / Encoding Method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Is File Already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Expected Huffman Compression Ratio</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Explanation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solidFill>
                      <a:srgbClr val="DDEBEE"/>
                    </a:solidFill>
                  </a:tcPr>
                </a:tc>
                <a:extLst>
                  <a:ext uri="{0D108BD9-81ED-4DB2-BD59-A6C34878D82A}">
                    <a16:rowId xmlns:a16="http://schemas.microsoft.com/office/drawing/2014/main" val="10000"/>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Plain Text</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.txt, .log, .csv, .json, .xml</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None</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No</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40% – 80% smaller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Text has skewed character frequency; Huffman is ideal.</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1"/>
                  </a:ext>
                </a:extLst>
              </a:tr>
              <a:tr h="307350">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Documents (Office XML)</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.docx, .xlsx, .pptx</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ZIP (DEFLATE: LZ77 + Huffman)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Already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File becomes 20–200% larger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Office files are ZIP containers; content already compressed using Huffman + LZ.</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2"/>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PDF</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.pdf</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Flate/DEFLATE, LZW, JPEG, JP2</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Already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+20% to +300% expansion</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PDF streams already use entropy coding; random-like distribution.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3"/>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dirty="0">
                          <a:latin typeface="Calibri" panose="020F0502020204030204" pitchFamily="34" charset="0"/>
                          <a:cs typeface="Calibri" panose="020F0502020204030204" pitchFamily="34" charset="0"/>
                        </a:rPr>
                        <a:t>Images (raw)</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.bmp, .ppm, .tiff (uncompressed)</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None (sometimes RLE for TIFF)</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No</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30% – 70% smaller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Raw pixel data compresses fairly well.</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4"/>
                  </a:ext>
                </a:extLst>
              </a:tr>
              <a:tr h="307350">
                <a:tc>
                  <a:txBody>
                    <a:bodyPr/>
                    <a:lstStyle/>
                    <a:p>
                      <a:pPr marL="0" marR="0" lvl="0" indent="0" algn="l" rtl="0">
                        <a:spcBef>
                          <a:spcPts val="0"/>
                        </a:spcBef>
                        <a:spcAft>
                          <a:spcPts val="0"/>
                        </a:spcAft>
                        <a:buClr>
                          <a:schemeClr val="dk1"/>
                        </a:buClr>
                        <a:buSzPts val="800"/>
                        <a:buFont typeface="Arial"/>
                        <a:buNone/>
                      </a:pPr>
                      <a:r>
                        <a:rPr lang="en" sz="600" b="1" u="none" strike="noStrike" cap="none" dirty="0">
                          <a:latin typeface="Calibri" panose="020F0502020204030204" pitchFamily="34" charset="0"/>
                          <a:cs typeface="Calibri" panose="020F0502020204030204" pitchFamily="34" charset="0"/>
                        </a:rPr>
                        <a:t>Images (compressed)</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.jpg, .jpeg</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DCT + Quantization + Huffman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Yes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Huge expansion: 300% – 800%</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JPEG already uses Huffman coding inside. Compressing again makes it worse.</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5"/>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Images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a:t>
                      </a:r>
                      <a:r>
                        <a:rPr lang="en" sz="600" u="none" strike="noStrike" cap="none" dirty="0" err="1">
                          <a:latin typeface="Calibri" panose="020F0502020204030204" pitchFamily="34" charset="0"/>
                          <a:cs typeface="Calibri" panose="020F0502020204030204" pitchFamily="34" charset="0"/>
                        </a:rPr>
                        <a:t>png</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DEFLATE (LZ77 + Huffman)</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Yes</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Very large expansion: 200% – 600%</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PNG uses entropy coding and filters; nearly incompressible.</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6"/>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dirty="0">
                          <a:latin typeface="Calibri" panose="020F0502020204030204" pitchFamily="34" charset="0"/>
                          <a:cs typeface="Calibri" panose="020F0502020204030204" pitchFamily="34" charset="0"/>
                        </a:rPr>
                        <a:t>Audio (raw)</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.wav, .</a:t>
                      </a:r>
                      <a:r>
                        <a:rPr lang="en" sz="600" u="none" strike="noStrike" cap="none" dirty="0" err="1">
                          <a:latin typeface="Calibri" panose="020F0502020204030204" pitchFamily="34" charset="0"/>
                          <a:cs typeface="Calibri" panose="020F0502020204030204" pitchFamily="34" charset="0"/>
                        </a:rPr>
                        <a:t>pcm</a:t>
                      </a:r>
                      <a:r>
                        <a:rPr lang="en" sz="600" u="none" strike="noStrike" cap="none" dirty="0">
                          <a:latin typeface="Calibri" panose="020F0502020204030204" pitchFamily="34" charset="0"/>
                          <a:cs typeface="Calibri" panose="020F0502020204030204" pitchFamily="34" charset="0"/>
                        </a:rPr>
                        <a:t>, .</a:t>
                      </a:r>
                      <a:r>
                        <a:rPr lang="en" sz="600" u="none" strike="noStrike" cap="none" dirty="0" err="1">
                          <a:latin typeface="Calibri" panose="020F0502020204030204" pitchFamily="34" charset="0"/>
                          <a:cs typeface="Calibri" panose="020F0502020204030204" pitchFamily="34" charset="0"/>
                        </a:rPr>
                        <a:t>aiff</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None</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No</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10% – 40% smaller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Raw amplitude distributions slightly skewed; small gains.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7"/>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Audio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.mp3, .aac, .flac</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MP3: MDCT + Huffman / AAC: Huffman / FLAC: Rice/Huffman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Yes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Massive expansion: 300% – 1000%</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Audio codecs already use Huffman coding internally.</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8"/>
                  </a:ext>
                </a:extLst>
              </a:tr>
              <a:tr h="210275">
                <a:tc>
                  <a:txBody>
                    <a:bodyPr/>
                    <a:lstStyle/>
                    <a:p>
                      <a:pPr marL="0" marR="0" lvl="0" indent="0" algn="l" rtl="0">
                        <a:spcBef>
                          <a:spcPts val="0"/>
                        </a:spcBef>
                        <a:spcAft>
                          <a:spcPts val="0"/>
                        </a:spcAft>
                        <a:buClr>
                          <a:schemeClr val="dk1"/>
                        </a:buClr>
                        <a:buSzPts val="800"/>
                        <a:buFont typeface="Arial"/>
                        <a:buNone/>
                      </a:pPr>
                      <a:r>
                        <a:rPr lang="en" sz="600" b="1" u="none" strike="noStrike" cap="none" dirty="0">
                          <a:latin typeface="Calibri" panose="020F0502020204030204" pitchFamily="34" charset="0"/>
                          <a:cs typeface="Calibri" panose="020F0502020204030204" pitchFamily="34" charset="0"/>
                        </a:rPr>
                        <a:t>Video (raw)</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a:t>
                      </a:r>
                      <a:r>
                        <a:rPr lang="en" sz="600" u="none" strike="noStrike" cap="none" dirty="0" err="1">
                          <a:latin typeface="Calibri" panose="020F0502020204030204" pitchFamily="34" charset="0"/>
                          <a:cs typeface="Calibri" panose="020F0502020204030204" pitchFamily="34" charset="0"/>
                        </a:rPr>
                        <a:t>yuv</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None</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No</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10% – 30% smaller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Pixel values partly skewed; limited improvement.</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09"/>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Video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.mp4, .mov, .mkv, .avi</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H.264/HEVC/AV1 (CABAC, CAVLC, entropy coding)</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Yes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Very large expansion: 200% – 800%</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These codecs use advanced entropy coding more efficient than Huffman.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10"/>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dirty="0">
                          <a:latin typeface="Calibri" panose="020F0502020204030204" pitchFamily="34" charset="0"/>
                          <a:cs typeface="Calibri" panose="020F0502020204030204" pitchFamily="34" charset="0"/>
                        </a:rPr>
                        <a:t>Python/Source Code</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a:t>
                      </a:r>
                      <a:r>
                        <a:rPr lang="en" sz="600" u="none" strike="noStrike" cap="none" dirty="0" err="1">
                          <a:latin typeface="Calibri" panose="020F0502020204030204" pitchFamily="34" charset="0"/>
                          <a:cs typeface="Calibri" panose="020F0502020204030204" pitchFamily="34" charset="0"/>
                        </a:rPr>
                        <a:t>py</a:t>
                      </a:r>
                      <a:r>
                        <a:rPr lang="en" sz="600" u="none" strike="noStrike" cap="none" dirty="0">
                          <a:latin typeface="Calibri" panose="020F0502020204030204" pitchFamily="34" charset="0"/>
                          <a:cs typeface="Calibri" panose="020F0502020204030204" pitchFamily="34" charset="0"/>
                        </a:rPr>
                        <a:t>, .java, .</a:t>
                      </a:r>
                      <a:r>
                        <a:rPr lang="en" sz="600" u="none" strike="noStrike" cap="none" dirty="0" err="1">
                          <a:latin typeface="Calibri" panose="020F0502020204030204" pitchFamily="34" charset="0"/>
                          <a:cs typeface="Calibri" panose="020F0502020204030204" pitchFamily="34" charset="0"/>
                        </a:rPr>
                        <a:t>cpp</a:t>
                      </a:r>
                      <a:r>
                        <a:rPr lang="en" sz="600" u="none" strike="noStrike" cap="none" dirty="0">
                          <a:latin typeface="Calibri" panose="020F0502020204030204" pitchFamily="34" charset="0"/>
                          <a:cs typeface="Calibri" panose="020F0502020204030204" pitchFamily="34" charset="0"/>
                        </a:rPr>
                        <a:t>, .html, .</a:t>
                      </a:r>
                      <a:r>
                        <a:rPr lang="en" sz="600" u="none" strike="noStrike" cap="none" dirty="0" err="1">
                          <a:latin typeface="Calibri" panose="020F0502020204030204" pitchFamily="34" charset="0"/>
                          <a:cs typeface="Calibri" panose="020F0502020204030204" pitchFamily="34" charset="0"/>
                        </a:rPr>
                        <a:t>css</a:t>
                      </a:r>
                      <a:r>
                        <a:rPr lang="en" sz="600" u="none" strike="noStrike" cap="none" dirty="0">
                          <a:latin typeface="Calibri" panose="020F0502020204030204" pitchFamily="34" charset="0"/>
                          <a:cs typeface="Calibri" panose="020F0502020204030204" pitchFamily="34" charset="0"/>
                        </a:rPr>
                        <a:t>, .</a:t>
                      </a:r>
                      <a:r>
                        <a:rPr lang="en" sz="600" u="none" strike="noStrike" cap="none" dirty="0" err="1">
                          <a:latin typeface="Calibri" panose="020F0502020204030204" pitchFamily="34" charset="0"/>
                          <a:cs typeface="Calibri" panose="020F0502020204030204" pitchFamily="34" charset="0"/>
                        </a:rPr>
                        <a:t>js</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None</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 No</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30% – 70% smaller</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High redundancy and repeated keywords; good for Huffman.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11"/>
                  </a:ext>
                </a:extLst>
              </a:tr>
              <a:tr h="2597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Binary Executables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.exe, .dll, .bin</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Often packed or randomized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Sometimes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Likely expansion: 20% – 500%</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Binaries include many random bytes or pre-packed segments.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12"/>
                  </a:ext>
                </a:extLst>
              </a:tr>
              <a:tr h="355875">
                <a:tc>
                  <a:txBody>
                    <a:bodyPr/>
                    <a:lstStyle/>
                    <a:p>
                      <a:pPr marL="0" marR="0" lvl="0" indent="0" algn="l" rtl="0">
                        <a:spcBef>
                          <a:spcPts val="0"/>
                        </a:spcBef>
                        <a:spcAft>
                          <a:spcPts val="0"/>
                        </a:spcAft>
                        <a:buClr>
                          <a:schemeClr val="dk1"/>
                        </a:buClr>
                        <a:buSzPts val="800"/>
                        <a:buFont typeface="Arial"/>
                        <a:buNone/>
                      </a:pPr>
                      <a:r>
                        <a:rPr lang="en" sz="600" b="1" u="none" strike="noStrike" cap="none">
                          <a:latin typeface="Calibri" panose="020F0502020204030204" pitchFamily="34" charset="0"/>
                          <a:cs typeface="Calibri" panose="020F0502020204030204" pitchFamily="34" charset="0"/>
                        </a:rPr>
                        <a:t>Archives</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.zip, .7z, .rar, .gz, .whl</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DEFLATE, LZMA, PPMD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a:latin typeface="Calibri" panose="020F0502020204030204" pitchFamily="34" charset="0"/>
                          <a:cs typeface="Calibri" panose="020F0502020204030204" pitchFamily="34" charset="0"/>
                        </a:rPr>
                        <a:t>✔ Fully compressed</a:t>
                      </a:r>
                      <a:endParaRPr sz="60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b="0" u="none" strike="noStrike" cap="none">
                          <a:latin typeface="Calibri" panose="020F0502020204030204" pitchFamily="34" charset="0"/>
                          <a:cs typeface="Calibri" panose="020F0502020204030204" pitchFamily="34" charset="0"/>
                        </a:rPr>
                        <a:t>Always expands</a:t>
                      </a:r>
                      <a:endParaRPr sz="600" b="0" u="none" strike="noStrike" cap="none">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800"/>
                        <a:buFont typeface="Arial"/>
                        <a:buNone/>
                      </a:pPr>
                      <a:r>
                        <a:rPr lang="en" sz="600" u="none" strike="noStrike" cap="none" dirty="0">
                          <a:latin typeface="Calibri" panose="020F0502020204030204" pitchFamily="34" charset="0"/>
                          <a:cs typeface="Calibri" panose="020F0502020204030204" pitchFamily="34" charset="0"/>
                        </a:rPr>
                        <a:t>These formats already use Huffman, arithmetic coding, or LZ — cannot compress again.</a:t>
                      </a:r>
                      <a:endParaRPr sz="600" u="none" strike="noStrike" cap="none" dirty="0">
                        <a:latin typeface="Calibri" panose="020F0502020204030204" pitchFamily="34" charset="0"/>
                        <a:ea typeface="Arial"/>
                        <a:cs typeface="Calibri" panose="020F0502020204030204" pitchFamily="34" charset="0"/>
                        <a:sym typeface="Arial"/>
                      </a:endParaRPr>
                    </a:p>
                  </a:txBody>
                  <a:tcPr marL="15200" marR="15200" marT="7600" marB="7600" anchor="ctr">
                    <a:lnL w="12700" cap="flat" cmpd="sng">
                      <a:solidFill>
                        <a:srgbClr val="6884A8"/>
                      </a:solidFill>
                      <a:prstDash val="solid"/>
                      <a:round/>
                      <a:headEnd type="none" w="sm" len="sm"/>
                      <a:tailEnd type="none" w="sm" len="sm"/>
                    </a:lnL>
                    <a:lnR w="12700" cap="flat" cmpd="sng">
                      <a:solidFill>
                        <a:srgbClr val="6884A8"/>
                      </a:solidFill>
                      <a:prstDash val="solid"/>
                      <a:round/>
                      <a:headEnd type="none" w="sm" len="sm"/>
                      <a:tailEnd type="none" w="sm" len="sm"/>
                    </a:lnR>
                    <a:lnT w="12700" cap="flat" cmpd="sng">
                      <a:solidFill>
                        <a:srgbClr val="6884A8"/>
                      </a:solidFill>
                      <a:prstDash val="solid"/>
                      <a:round/>
                      <a:headEnd type="none" w="sm" len="sm"/>
                      <a:tailEnd type="none" w="sm" len="sm"/>
                    </a:lnT>
                    <a:lnB w="12700" cap="flat" cmpd="sng">
                      <a:solidFill>
                        <a:srgbClr val="6884A8"/>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50"/>
        <p:cNvGrpSpPr/>
        <p:nvPr/>
      </p:nvGrpSpPr>
      <p:grpSpPr>
        <a:xfrm>
          <a:off x="0" y="0"/>
          <a:ext cx="0" cy="0"/>
          <a:chOff x="0" y="0"/>
          <a:chExt cx="0" cy="0"/>
        </a:xfrm>
      </p:grpSpPr>
      <p:sp>
        <p:nvSpPr>
          <p:cNvPr id="2851" name="Google Shape;2851;p98"/>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a:latin typeface="Calibri" panose="020F0502020204030204" pitchFamily="34" charset="0"/>
                <a:cs typeface="Calibri" panose="020F0502020204030204" pitchFamily="34" charset="0"/>
              </a:rPr>
              <a:t>Huffman Coding </a:t>
            </a:r>
            <a:endParaRPr>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
        <p:nvSpPr>
          <p:cNvPr id="2852" name="Google Shape;2852;p98"/>
          <p:cNvSpPr txBox="1">
            <a:spLocks noGrp="1"/>
          </p:cNvSpPr>
          <p:nvPr>
            <p:ph type="body" idx="4"/>
          </p:nvPr>
        </p:nvSpPr>
        <p:spPr>
          <a:xfrm>
            <a:off x="6963508" y="-39600"/>
            <a:ext cx="2127317"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853" name="Google Shape;2853;p98"/>
          <p:cNvGrpSpPr/>
          <p:nvPr/>
        </p:nvGrpSpPr>
        <p:grpSpPr>
          <a:xfrm>
            <a:off x="698823" y="520505"/>
            <a:ext cx="3737189" cy="685839"/>
            <a:chOff x="3162300" y="2354724"/>
            <a:chExt cx="2819400" cy="371971"/>
          </a:xfrm>
        </p:grpSpPr>
        <p:sp>
          <p:nvSpPr>
            <p:cNvPr id="2854" name="Google Shape;2854;p98"/>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Calibri" panose="020F0502020204030204" pitchFamily="34" charset="0"/>
                <a:ea typeface="Lexend"/>
                <a:cs typeface="Calibri" panose="020F0502020204030204" pitchFamily="34" charset="0"/>
                <a:sym typeface="Lexend"/>
              </a:endParaRPr>
            </a:p>
          </p:txBody>
        </p:sp>
        <p:sp>
          <p:nvSpPr>
            <p:cNvPr id="2856" name="Google Shape;2856;p98"/>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Calibri" panose="020F0502020204030204" pitchFamily="34" charset="0"/>
                <a:ea typeface="Lexend"/>
                <a:cs typeface="Calibri" panose="020F0502020204030204" pitchFamily="34" charset="0"/>
                <a:sym typeface="Lexend"/>
              </a:endParaRPr>
            </a:p>
          </p:txBody>
        </p:sp>
        <p:cxnSp>
          <p:nvCxnSpPr>
            <p:cNvPr id="2857" name="Google Shape;2857;p98"/>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858" name="Google Shape;2858;p98"/>
            <p:cNvSpPr txBox="1"/>
            <p:nvPr/>
          </p:nvSpPr>
          <p:spPr>
            <a:xfrm>
              <a:off x="3319325" y="2357395"/>
              <a:ext cx="22770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Rationale</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2859" name="Google Shape;2859;p98"/>
          <p:cNvSpPr txBox="1">
            <a:spLocks noGrp="1"/>
          </p:cNvSpPr>
          <p:nvPr>
            <p:ph type="body" idx="3"/>
          </p:nvPr>
        </p:nvSpPr>
        <p:spPr>
          <a:xfrm>
            <a:off x="628650" y="1462987"/>
            <a:ext cx="7886700" cy="3328800"/>
          </a:xfrm>
          <a:prstGeom prst="rect">
            <a:avLst/>
          </a:prstGeom>
          <a:noFill/>
          <a:ln>
            <a:noFill/>
          </a:ln>
        </p:spPr>
        <p:txBody>
          <a:bodyPr spcFirstLastPara="1" wrap="square" lIns="68575" tIns="34275" rIns="68575" bIns="34275" anchor="t" anchorCtr="0">
            <a:noAutofit/>
          </a:bodyPr>
          <a:lstStyle/>
          <a:p>
            <a:pPr marL="177800" lvl="0" indent="-159385" algn="l" rtl="0">
              <a:lnSpc>
                <a:spcPct val="150000"/>
              </a:lnSpc>
              <a:spcBef>
                <a:spcPts val="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Huffman Coding is a </a:t>
            </a:r>
            <a:r>
              <a:rPr lang="en" sz="1000" b="1" dirty="0">
                <a:solidFill>
                  <a:schemeClr val="accent1">
                    <a:lumMod val="25000"/>
                  </a:schemeClr>
                </a:solidFill>
                <a:latin typeface="Calibri" panose="020F0502020204030204" pitchFamily="34" charset="0"/>
                <a:cs typeface="Calibri" panose="020F0502020204030204" pitchFamily="34" charset="0"/>
              </a:rPr>
              <a:t>classic Greedy Algorithm</a:t>
            </a:r>
            <a:r>
              <a:rPr lang="en" sz="1000" dirty="0">
                <a:solidFill>
                  <a:schemeClr val="accent1">
                    <a:lumMod val="25000"/>
                  </a:schemeClr>
                </a:solidFill>
                <a:latin typeface="Calibri" panose="020F0502020204030204" pitchFamily="34" charset="0"/>
                <a:cs typeface="Calibri" panose="020F0502020204030204" pitchFamily="34" charset="0"/>
              </a:rPr>
              <a:t> that produces an </a:t>
            </a:r>
            <a:r>
              <a:rPr lang="en" sz="1000" b="1" dirty="0">
                <a:solidFill>
                  <a:schemeClr val="accent1">
                    <a:lumMod val="25000"/>
                  </a:schemeClr>
                </a:solidFill>
                <a:latin typeface="Calibri" panose="020F0502020204030204" pitchFamily="34" charset="0"/>
                <a:cs typeface="Calibri" panose="020F0502020204030204" pitchFamily="34" charset="0"/>
              </a:rPr>
              <a:t>optimal prefix-free encoding</a:t>
            </a:r>
            <a:r>
              <a:rPr lang="en" sz="1000" dirty="0">
                <a:solidFill>
                  <a:schemeClr val="accent1">
                    <a:lumMod val="25000"/>
                  </a:schemeClr>
                </a:solidFill>
                <a:latin typeface="Calibri" panose="020F0502020204030204" pitchFamily="34" charset="0"/>
                <a:cs typeface="Calibri" panose="020F0502020204030204" pitchFamily="34" charset="0"/>
              </a:rPr>
              <a:t> based on symbol frequencies.</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9385" algn="l" rtl="0">
              <a:lnSpc>
                <a:spcPct val="150000"/>
              </a:lnSpc>
              <a:spcBef>
                <a:spcPts val="8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It is widely used in real systems (ZIP, JPEG, MP3), but classroom examples rarely show practical applications.</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9385" algn="l" rtl="0">
              <a:lnSpc>
                <a:spcPct val="150000"/>
              </a:lnSpc>
              <a:spcBef>
                <a:spcPts val="8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This project extends the Huffman algorithm beyond theory, building a </a:t>
            </a:r>
            <a:r>
              <a:rPr lang="en" sz="1000" b="1" dirty="0">
                <a:solidFill>
                  <a:schemeClr val="accent1">
                    <a:lumMod val="25000"/>
                  </a:schemeClr>
                </a:solidFill>
                <a:latin typeface="Calibri" panose="020F0502020204030204" pitchFamily="34" charset="0"/>
                <a:cs typeface="Calibri" panose="020F0502020204030204" pitchFamily="34" charset="0"/>
              </a:rPr>
              <a:t>complete working system</a:t>
            </a:r>
            <a:r>
              <a:rPr lang="en" sz="1000" dirty="0">
                <a:solidFill>
                  <a:schemeClr val="accent1">
                    <a:lumMod val="25000"/>
                  </a:schemeClr>
                </a:solidFill>
                <a:latin typeface="Calibri" panose="020F0502020204030204" pitchFamily="34" charset="0"/>
                <a:cs typeface="Calibri" panose="020F0502020204030204" pitchFamily="34" charset="0"/>
              </a:rPr>
              <a:t>:</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9384" algn="l" rtl="0">
              <a:lnSpc>
                <a:spcPct val="150000"/>
              </a:lnSpc>
              <a:spcBef>
                <a:spcPts val="4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A compression tool</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9384" algn="l" rtl="0">
              <a:lnSpc>
                <a:spcPct val="150000"/>
              </a:lnSpc>
              <a:spcBef>
                <a:spcPts val="4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A decompression module</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9384" algn="l" rtl="0">
              <a:lnSpc>
                <a:spcPct val="150000"/>
              </a:lnSpc>
              <a:spcBef>
                <a:spcPts val="4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A chunk-based paging system</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9384" algn="l" rtl="0">
              <a:lnSpc>
                <a:spcPct val="150000"/>
              </a:lnSpc>
              <a:spcBef>
                <a:spcPts val="4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A Python </a:t>
            </a:r>
            <a:r>
              <a:rPr lang="en" sz="1000" dirty="0" err="1">
                <a:solidFill>
                  <a:schemeClr val="accent1">
                    <a:lumMod val="25000"/>
                  </a:schemeClr>
                </a:solidFill>
                <a:latin typeface="Calibri" panose="020F0502020204030204" pitchFamily="34" charset="0"/>
                <a:cs typeface="Calibri" panose="020F0502020204030204" pitchFamily="34" charset="0"/>
              </a:rPr>
              <a:t>Tkinter</a:t>
            </a:r>
            <a:r>
              <a:rPr lang="en" sz="1000" dirty="0">
                <a:solidFill>
                  <a:schemeClr val="accent1">
                    <a:lumMod val="25000"/>
                  </a:schemeClr>
                </a:solidFill>
                <a:latin typeface="Calibri" panose="020F0502020204030204" pitchFamily="34" charset="0"/>
                <a:cs typeface="Calibri" panose="020F0502020204030204" pitchFamily="34" charset="0"/>
              </a:rPr>
              <a:t> based book reader</a:t>
            </a:r>
            <a:endParaRPr sz="10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150000"/>
              </a:lnSpc>
              <a:spcBef>
                <a:spcPts val="800"/>
              </a:spcBef>
              <a:spcAft>
                <a:spcPts val="0"/>
              </a:spcAft>
              <a:buClr>
                <a:srgbClr val="0070C0"/>
              </a:buClr>
              <a:buSzPts val="1110"/>
              <a:buNone/>
            </a:pPr>
            <a:r>
              <a:rPr lang="en" sz="1000" b="1" dirty="0">
                <a:solidFill>
                  <a:schemeClr val="accent1">
                    <a:lumMod val="25000"/>
                  </a:schemeClr>
                </a:solidFill>
                <a:latin typeface="Calibri" panose="020F0502020204030204" pitchFamily="34" charset="0"/>
                <a:cs typeface="Calibri" panose="020F0502020204030204" pitchFamily="34" charset="0"/>
              </a:rPr>
              <a:t>Why this matters:</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9385" algn="l" rtl="0">
              <a:lnSpc>
                <a:spcPct val="150000"/>
              </a:lnSpc>
              <a:spcBef>
                <a:spcPts val="8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Demonstrates how algorithmic theory can be used to build a real application.</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9385" algn="l" rtl="0">
              <a:lnSpc>
                <a:spcPct val="150000"/>
              </a:lnSpc>
              <a:spcBef>
                <a:spcPts val="800"/>
              </a:spcBef>
              <a:spcAft>
                <a:spcPts val="0"/>
              </a:spcAft>
              <a:buClr>
                <a:srgbClr val="0070C0"/>
              </a:buClr>
              <a:buSzPts val="910"/>
              <a:buChar char="●"/>
            </a:pPr>
            <a:r>
              <a:rPr lang="en" sz="1000" dirty="0">
                <a:solidFill>
                  <a:schemeClr val="accent1">
                    <a:lumMod val="25000"/>
                  </a:schemeClr>
                </a:solidFill>
                <a:latin typeface="Calibri" panose="020F0502020204030204" pitchFamily="34" charset="0"/>
                <a:cs typeface="Calibri" panose="020F0502020204030204" pitchFamily="34" charset="0"/>
              </a:rPr>
              <a:t>Highlights trade-offs in designing usable compression systems (speed, memory, chunking, file formats).</a:t>
            </a:r>
            <a:endParaRPr sz="10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04"/>
        <p:cNvGrpSpPr/>
        <p:nvPr/>
      </p:nvGrpSpPr>
      <p:grpSpPr>
        <a:xfrm>
          <a:off x="0" y="0"/>
          <a:ext cx="0" cy="0"/>
          <a:chOff x="0" y="0"/>
          <a:chExt cx="0" cy="0"/>
        </a:xfrm>
      </p:grpSpPr>
      <p:sp>
        <p:nvSpPr>
          <p:cNvPr id="2905" name="Google Shape;2905;p101"/>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906" name="Google Shape;2906;p101"/>
          <p:cNvSpPr txBox="1">
            <a:spLocks noGrp="1"/>
          </p:cNvSpPr>
          <p:nvPr>
            <p:ph type="body" idx="4"/>
          </p:nvPr>
        </p:nvSpPr>
        <p:spPr>
          <a:xfrm>
            <a:off x="7110864" y="-39600"/>
            <a:ext cx="2075337"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907" name="Google Shape;2907;p101"/>
          <p:cNvGrpSpPr/>
          <p:nvPr/>
        </p:nvGrpSpPr>
        <p:grpSpPr>
          <a:xfrm>
            <a:off x="698750" y="520511"/>
            <a:ext cx="4417202" cy="681154"/>
            <a:chOff x="3162300" y="2354724"/>
            <a:chExt cx="2819400" cy="369430"/>
          </a:xfrm>
        </p:grpSpPr>
        <p:sp>
          <p:nvSpPr>
            <p:cNvPr id="2908" name="Google Shape;2908;p101"/>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400" dirty="0">
                <a:latin typeface="Calibri" panose="020F0502020204030204" pitchFamily="34" charset="0"/>
                <a:ea typeface="Lexend"/>
                <a:cs typeface="Calibri" panose="020F0502020204030204" pitchFamily="34" charset="0"/>
                <a:sym typeface="Lexend"/>
              </a:endParaRPr>
            </a:p>
          </p:txBody>
        </p:sp>
        <p:sp>
          <p:nvSpPr>
            <p:cNvPr id="2909" name="Google Shape;2909;p101"/>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10" name="Google Shape;2910;p101"/>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11" name="Google Shape;2911;p101"/>
            <p:cNvSpPr txBox="1"/>
            <p:nvPr/>
          </p:nvSpPr>
          <p:spPr>
            <a:xfrm>
              <a:off x="3275945" y="2354853"/>
              <a:ext cx="23484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318" dirty="0">
                  <a:solidFill>
                    <a:schemeClr val="accent1">
                      <a:lumMod val="25000"/>
                    </a:schemeClr>
                  </a:solidFill>
                  <a:latin typeface="Calibri" panose="020F0502020204030204" pitchFamily="34" charset="0"/>
                  <a:ea typeface="Lexend"/>
                  <a:cs typeface="Calibri" panose="020F0502020204030204" pitchFamily="34" charset="0"/>
                  <a:sym typeface="Lexend"/>
                </a:rPr>
                <a:t>Analysis - Word level?</a:t>
              </a:r>
              <a:endParaRPr sz="2318"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2912" name="Google Shape;2912;p101"/>
          <p:cNvSpPr txBox="1">
            <a:spLocks noGrp="1"/>
          </p:cNvSpPr>
          <p:nvPr>
            <p:ph type="body" idx="3"/>
          </p:nvPr>
        </p:nvSpPr>
        <p:spPr>
          <a:xfrm>
            <a:off x="685346" y="1497880"/>
            <a:ext cx="6341400" cy="3471300"/>
          </a:xfrm>
          <a:prstGeom prst="rect">
            <a:avLst/>
          </a:prstGeom>
          <a:noFill/>
          <a:ln>
            <a:noFill/>
          </a:ln>
        </p:spPr>
        <p:txBody>
          <a:bodyPr spcFirstLastPara="1" wrap="square" lIns="68575" tIns="34275" rIns="68575" bIns="34275" anchor="t" anchorCtr="0">
            <a:normAutofit/>
          </a:bodyPr>
          <a:lstStyle/>
          <a:p>
            <a:pPr marL="177800" lvl="0" indent="-158750" algn="l" rtl="0">
              <a:lnSpc>
                <a:spcPct val="200000"/>
              </a:lnSpc>
              <a:spcBef>
                <a:spcPts val="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Character-level Huffman coding compresses but leaves redundancy:</a:t>
            </a:r>
            <a:br>
              <a:rPr lang="en" sz="1000" dirty="0">
                <a:solidFill>
                  <a:schemeClr val="accent1">
                    <a:lumMod val="25000"/>
                  </a:schemeClr>
                </a:solidFill>
                <a:latin typeface="Calibri" panose="020F0502020204030204" pitchFamily="34" charset="0"/>
                <a:cs typeface="Calibri" panose="020F0502020204030204" pitchFamily="34" charset="0"/>
              </a:rPr>
            </a:br>
            <a:r>
              <a:rPr lang="en" sz="1000" dirty="0">
                <a:solidFill>
                  <a:schemeClr val="accent1">
                    <a:lumMod val="25000"/>
                  </a:schemeClr>
                </a:solidFill>
                <a:latin typeface="Calibri" panose="020F0502020204030204" pitchFamily="34" charset="0"/>
                <a:cs typeface="Calibri" panose="020F0502020204030204" pitchFamily="34" charset="0"/>
              </a:rPr>
              <a:t>"the", "and", "to", "of" appear thousands of times.</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8750" algn="l" rtl="0">
              <a:lnSpc>
                <a:spcPct val="200000"/>
              </a:lnSpc>
              <a:spcBef>
                <a:spcPts val="8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Word-level encoding:</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8750" algn="l" rtl="0">
              <a:lnSpc>
                <a:spcPct val="200000"/>
              </a:lnSpc>
              <a:spcBef>
                <a:spcPts val="4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Dramatically reduces redundancy</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8750" algn="l" rtl="0">
              <a:lnSpc>
                <a:spcPct val="200000"/>
              </a:lnSpc>
              <a:spcBef>
                <a:spcPts val="4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Produces shorter average codewords</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8750" algn="l" rtl="0">
              <a:lnSpc>
                <a:spcPct val="200000"/>
              </a:lnSpc>
              <a:spcBef>
                <a:spcPts val="4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Improves readability after decoding</a:t>
            </a:r>
            <a:endParaRPr sz="1000" dirty="0">
              <a:solidFill>
                <a:schemeClr val="accent1">
                  <a:lumMod val="25000"/>
                </a:schemeClr>
              </a:solidFill>
              <a:latin typeface="Calibri" panose="020F0502020204030204" pitchFamily="34" charset="0"/>
              <a:cs typeface="Calibri" panose="020F0502020204030204" pitchFamily="34" charset="0"/>
            </a:endParaRPr>
          </a:p>
          <a:p>
            <a:pPr marL="520700" lvl="1" indent="-158750" algn="l" rtl="0">
              <a:lnSpc>
                <a:spcPct val="200000"/>
              </a:lnSpc>
              <a:spcBef>
                <a:spcPts val="4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Works perfectly for book-style text</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8750" algn="l" rtl="0">
              <a:lnSpc>
                <a:spcPct val="200000"/>
              </a:lnSpc>
              <a:spcBef>
                <a:spcPts val="8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Compression improvement observed:</a:t>
            </a:r>
            <a:endParaRPr sz="1000" dirty="0">
              <a:solidFill>
                <a:schemeClr val="accent1">
                  <a:lumMod val="25000"/>
                </a:schemeClr>
              </a:solidFill>
              <a:latin typeface="Calibri" panose="020F0502020204030204" pitchFamily="34" charset="0"/>
              <a:cs typeface="Calibri" panose="020F0502020204030204" pitchFamily="34" charset="0"/>
            </a:endParaRPr>
          </a:p>
          <a:p>
            <a:pPr marL="177800" lvl="0" indent="-158750" algn="l" rtl="0">
              <a:lnSpc>
                <a:spcPct val="200000"/>
              </a:lnSpc>
              <a:spcBef>
                <a:spcPts val="800"/>
              </a:spcBef>
              <a:spcAft>
                <a:spcPts val="0"/>
              </a:spcAft>
              <a:buClr>
                <a:srgbClr val="0070C0"/>
              </a:buClr>
              <a:buSzPts val="900"/>
              <a:buChar char="●"/>
            </a:pPr>
            <a:r>
              <a:rPr lang="en" sz="1000" dirty="0">
                <a:solidFill>
                  <a:schemeClr val="accent1">
                    <a:lumMod val="25000"/>
                  </a:schemeClr>
                </a:solidFill>
                <a:latin typeface="Calibri" panose="020F0502020204030204" pitchFamily="34" charset="0"/>
                <a:cs typeface="Calibri" panose="020F0502020204030204" pitchFamily="34" charset="0"/>
              </a:rPr>
              <a:t>Word-level coding achieved up to 70% space savings vs raw .txt.</a:t>
            </a:r>
            <a:endParaRPr sz="10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76"/>
        <p:cNvGrpSpPr/>
        <p:nvPr/>
      </p:nvGrpSpPr>
      <p:grpSpPr>
        <a:xfrm>
          <a:off x="0" y="0"/>
          <a:ext cx="0" cy="0"/>
          <a:chOff x="0" y="0"/>
          <a:chExt cx="0" cy="0"/>
        </a:xfrm>
      </p:grpSpPr>
      <p:sp>
        <p:nvSpPr>
          <p:cNvPr id="2877" name="Google Shape;2877;p100"/>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878" name="Google Shape;2878;p100"/>
          <p:cNvSpPr txBox="1">
            <a:spLocks noGrp="1"/>
          </p:cNvSpPr>
          <p:nvPr>
            <p:ph type="body" idx="4"/>
          </p:nvPr>
        </p:nvSpPr>
        <p:spPr>
          <a:xfrm>
            <a:off x="7024468" y="-39600"/>
            <a:ext cx="2066357"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879" name="Google Shape;2879;p100"/>
          <p:cNvGrpSpPr/>
          <p:nvPr/>
        </p:nvGrpSpPr>
        <p:grpSpPr>
          <a:xfrm>
            <a:off x="698712" y="520518"/>
            <a:ext cx="3465326" cy="681138"/>
            <a:chOff x="3162300" y="2354724"/>
            <a:chExt cx="2819400" cy="369422"/>
          </a:xfrm>
        </p:grpSpPr>
        <p:sp>
          <p:nvSpPr>
            <p:cNvPr id="2880" name="Google Shape;2880;p100"/>
            <p:cNvSpPr/>
            <p:nvPr/>
          </p:nvSpPr>
          <p:spPr>
            <a:xfrm>
              <a:off x="3162300" y="2354724"/>
              <a:ext cx="28194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882" name="Google Shape;2882;p100"/>
            <p:cNvSpPr/>
            <p:nvPr/>
          </p:nvSpPr>
          <p:spPr>
            <a:xfrm>
              <a:off x="5680301" y="2450123"/>
              <a:ext cx="169847"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883" name="Google Shape;2883;p100"/>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884" name="Google Shape;2884;p100"/>
            <p:cNvSpPr txBox="1"/>
            <p:nvPr/>
          </p:nvSpPr>
          <p:spPr>
            <a:xfrm>
              <a:off x="3319325" y="2354846"/>
              <a:ext cx="22770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Context</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grpSp>
        <p:nvGrpSpPr>
          <p:cNvPr id="2885" name="Google Shape;2885;p100"/>
          <p:cNvGrpSpPr/>
          <p:nvPr/>
        </p:nvGrpSpPr>
        <p:grpSpPr>
          <a:xfrm>
            <a:off x="698519" y="1419531"/>
            <a:ext cx="7883509" cy="3361809"/>
            <a:chOff x="1141750" y="1462473"/>
            <a:chExt cx="5321302" cy="2143054"/>
          </a:xfrm>
        </p:grpSpPr>
        <p:sp>
          <p:nvSpPr>
            <p:cNvPr id="2886" name="Google Shape;2886;p100"/>
            <p:cNvSpPr txBox="1"/>
            <p:nvPr/>
          </p:nvSpPr>
          <p:spPr>
            <a:xfrm>
              <a:off x="1612450" y="1462473"/>
              <a:ext cx="461400" cy="475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 sz="1470" b="1" dirty="0">
                  <a:solidFill>
                    <a:schemeClr val="accent1">
                      <a:lumMod val="25000"/>
                    </a:schemeClr>
                  </a:solidFill>
                  <a:latin typeface="Calibri" panose="020F0502020204030204" pitchFamily="34" charset="0"/>
                  <a:ea typeface="Days One"/>
                  <a:cs typeface="Calibri" panose="020F0502020204030204" pitchFamily="34" charset="0"/>
                  <a:sym typeface="Days One"/>
                </a:rPr>
                <a:t>01</a:t>
              </a:r>
              <a:endParaRPr sz="1470" b="1" dirty="0">
                <a:solidFill>
                  <a:schemeClr val="accent1">
                    <a:lumMod val="25000"/>
                  </a:schemeClr>
                </a:solidFill>
                <a:latin typeface="Calibri" panose="020F0502020204030204" pitchFamily="34" charset="0"/>
                <a:ea typeface="Days One"/>
                <a:cs typeface="Calibri" panose="020F0502020204030204" pitchFamily="34" charset="0"/>
                <a:sym typeface="Days One"/>
              </a:endParaRPr>
            </a:p>
          </p:txBody>
        </p:sp>
        <p:sp>
          <p:nvSpPr>
            <p:cNvPr id="2887" name="Google Shape;2887;p100"/>
            <p:cNvSpPr txBox="1"/>
            <p:nvPr/>
          </p:nvSpPr>
          <p:spPr>
            <a:xfrm>
              <a:off x="1141750" y="1781368"/>
              <a:ext cx="1431300" cy="3879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 b="1" dirty="0">
                  <a:solidFill>
                    <a:srgbClr val="4285F4"/>
                  </a:solidFill>
                  <a:latin typeface="Calibri" panose="020F0502020204030204" pitchFamily="34" charset="0"/>
                  <a:ea typeface="Days One"/>
                  <a:cs typeface="Calibri" panose="020F0502020204030204" pitchFamily="34" charset="0"/>
                  <a:sym typeface="Days One"/>
                </a:rPr>
                <a:t>Compression Module</a:t>
              </a:r>
              <a:endParaRPr b="1" dirty="0">
                <a:solidFill>
                  <a:srgbClr val="4285F4"/>
                </a:solidFill>
                <a:latin typeface="Calibri" panose="020F0502020204030204" pitchFamily="34" charset="0"/>
                <a:ea typeface="Days One"/>
                <a:cs typeface="Calibri" panose="020F0502020204030204" pitchFamily="34" charset="0"/>
                <a:sym typeface="Days One"/>
              </a:endParaRPr>
            </a:p>
          </p:txBody>
        </p:sp>
        <p:sp>
          <p:nvSpPr>
            <p:cNvPr id="2888" name="Google Shape;2888;p100"/>
            <p:cNvSpPr txBox="1"/>
            <p:nvPr/>
          </p:nvSpPr>
          <p:spPr>
            <a:xfrm>
              <a:off x="1250179" y="2169265"/>
              <a:ext cx="1349700" cy="1051200"/>
            </a:xfrm>
            <a:prstGeom prst="rect">
              <a:avLst/>
            </a:prstGeom>
            <a:noFill/>
            <a:ln>
              <a:noFill/>
            </a:ln>
          </p:spPr>
          <p:txBody>
            <a:bodyPr spcFirstLastPara="1" wrap="square" lIns="124000" tIns="0" rIns="124000" bIns="0" anchor="t" anchorCtr="0">
              <a:noAutofit/>
            </a:bodyPr>
            <a:lstStyle/>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Char or Word level tokenization</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Build Huffman tree as </a:t>
              </a:r>
              <a:r>
                <a:rPr lang="en" sz="800" dirty="0" err="1">
                  <a:solidFill>
                    <a:schemeClr val="accent1">
                      <a:lumMod val="25000"/>
                    </a:schemeClr>
                  </a:solidFill>
                  <a:latin typeface="Calibri" panose="020F0502020204030204" pitchFamily="34" charset="0"/>
                  <a:cs typeface="Calibri" panose="020F0502020204030204" pitchFamily="34" charset="0"/>
                </a:rPr>
                <a:t>png</a:t>
              </a:r>
              <a:r>
                <a:rPr lang="en" sz="800" dirty="0">
                  <a:solidFill>
                    <a:schemeClr val="accent1">
                      <a:lumMod val="25000"/>
                    </a:schemeClr>
                  </a:solidFill>
                  <a:latin typeface="Calibri" panose="020F0502020204030204" pitchFamily="34" charset="0"/>
                  <a:cs typeface="Calibri" panose="020F0502020204030204" pitchFamily="34" charset="0"/>
                </a:rPr>
                <a:t> file</a:t>
              </a:r>
              <a:endParaRPr sz="800" dirty="0">
                <a:solidFill>
                  <a:schemeClr val="accent1">
                    <a:lumMod val="25000"/>
                  </a:schemeClr>
                </a:solidFill>
                <a:latin typeface="Calibri" panose="020F0502020204030204" pitchFamily="34" charset="0"/>
                <a:cs typeface="Calibri" panose="020F0502020204030204" pitchFamily="34" charset="0"/>
              </a:endParaRPr>
            </a:p>
            <a:p>
              <a:pPr lvl="0" algn="l" rtl="0">
                <a:lnSpc>
                  <a:spcPct val="200000"/>
                </a:lnSpc>
                <a:spcBef>
                  <a:spcPts val="400"/>
                </a:spcBef>
                <a:spcAft>
                  <a:spcPts val="0"/>
                </a:spcAft>
              </a:pPr>
              <a:r>
                <a:rPr lang="en" sz="800" dirty="0">
                  <a:solidFill>
                    <a:schemeClr val="accent1">
                      <a:lumMod val="25000"/>
                    </a:schemeClr>
                  </a:solidFill>
                  <a:latin typeface="Calibri" panose="020F0502020204030204" pitchFamily="34" charset="0"/>
                  <a:cs typeface="Calibri" panose="020F0502020204030204" pitchFamily="34" charset="0"/>
                </a:rPr>
                <a:t>- Encode and pack bits</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Generate metadata file for decoding</a:t>
              </a:r>
              <a:endParaRPr sz="800" dirty="0">
                <a:solidFill>
                  <a:schemeClr val="accent1">
                    <a:lumMod val="25000"/>
                  </a:schemeClr>
                </a:solidFill>
                <a:latin typeface="Calibri" panose="020F0502020204030204" pitchFamily="34" charset="0"/>
                <a:ea typeface="Barlow Semi Condensed"/>
                <a:cs typeface="Calibri" panose="020F0502020204030204" pitchFamily="34" charset="0"/>
                <a:sym typeface="Barlow Semi Condensed"/>
              </a:endParaRPr>
            </a:p>
            <a:p>
              <a:pPr marL="0" lvl="0" indent="0" algn="ctr" rtl="0">
                <a:lnSpc>
                  <a:spcPct val="115000"/>
                </a:lnSpc>
                <a:spcBef>
                  <a:spcPts val="0"/>
                </a:spcBef>
                <a:spcAft>
                  <a:spcPts val="271"/>
                </a:spcAft>
                <a:buNone/>
              </a:pPr>
              <a:endParaRPr sz="800" dirty="0">
                <a:solidFill>
                  <a:schemeClr val="accent1">
                    <a:lumMod val="25000"/>
                  </a:schemeClr>
                </a:solidFill>
                <a:latin typeface="Calibri" panose="020F0502020204030204" pitchFamily="34" charset="0"/>
                <a:ea typeface="Albert Sans"/>
                <a:cs typeface="Calibri" panose="020F0502020204030204" pitchFamily="34" charset="0"/>
                <a:sym typeface="Albert Sans"/>
              </a:endParaRPr>
            </a:p>
          </p:txBody>
        </p:sp>
        <p:sp>
          <p:nvSpPr>
            <p:cNvPr id="2889" name="Google Shape;2889;p100"/>
            <p:cNvSpPr txBox="1"/>
            <p:nvPr/>
          </p:nvSpPr>
          <p:spPr>
            <a:xfrm>
              <a:off x="3307438" y="1462473"/>
              <a:ext cx="461400" cy="475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 sz="1470" b="1">
                  <a:solidFill>
                    <a:schemeClr val="accent1">
                      <a:lumMod val="25000"/>
                    </a:schemeClr>
                  </a:solidFill>
                  <a:latin typeface="Calibri" panose="020F0502020204030204" pitchFamily="34" charset="0"/>
                  <a:ea typeface="Days One"/>
                  <a:cs typeface="Calibri" panose="020F0502020204030204" pitchFamily="34" charset="0"/>
                  <a:sym typeface="Days One"/>
                </a:rPr>
                <a:t>02</a:t>
              </a:r>
              <a:endParaRPr sz="1470" b="1">
                <a:solidFill>
                  <a:schemeClr val="accent1">
                    <a:lumMod val="25000"/>
                  </a:schemeClr>
                </a:solidFill>
                <a:latin typeface="Calibri" panose="020F0502020204030204" pitchFamily="34" charset="0"/>
                <a:ea typeface="Days One"/>
                <a:cs typeface="Calibri" panose="020F0502020204030204" pitchFamily="34" charset="0"/>
                <a:sym typeface="Days One"/>
              </a:endParaRPr>
            </a:p>
          </p:txBody>
        </p:sp>
        <p:sp>
          <p:nvSpPr>
            <p:cNvPr id="2890" name="Google Shape;2890;p100"/>
            <p:cNvSpPr txBox="1"/>
            <p:nvPr/>
          </p:nvSpPr>
          <p:spPr>
            <a:xfrm>
              <a:off x="2781175" y="1781368"/>
              <a:ext cx="1534800" cy="3879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 b="1">
                  <a:solidFill>
                    <a:srgbClr val="4285F4"/>
                  </a:solidFill>
                  <a:latin typeface="Calibri" panose="020F0502020204030204" pitchFamily="34" charset="0"/>
                  <a:ea typeface="Days One"/>
                  <a:cs typeface="Calibri" panose="020F0502020204030204" pitchFamily="34" charset="0"/>
                  <a:sym typeface="Days One"/>
                </a:rPr>
                <a:t>Decompression Module</a:t>
              </a:r>
              <a:endParaRPr b="1">
                <a:solidFill>
                  <a:srgbClr val="4285F4"/>
                </a:solidFill>
                <a:latin typeface="Calibri" panose="020F0502020204030204" pitchFamily="34" charset="0"/>
                <a:ea typeface="Days One"/>
                <a:cs typeface="Calibri" panose="020F0502020204030204" pitchFamily="34" charset="0"/>
                <a:sym typeface="Days One"/>
              </a:endParaRPr>
            </a:p>
          </p:txBody>
        </p:sp>
        <p:sp>
          <p:nvSpPr>
            <p:cNvPr id="2891" name="Google Shape;2891;p100"/>
            <p:cNvSpPr txBox="1"/>
            <p:nvPr/>
          </p:nvSpPr>
          <p:spPr>
            <a:xfrm>
              <a:off x="4623050" y="1781368"/>
              <a:ext cx="1587300" cy="3879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None/>
              </a:pPr>
              <a:r>
                <a:rPr lang="en" b="1" dirty="0">
                  <a:solidFill>
                    <a:srgbClr val="4285F4"/>
                  </a:solidFill>
                  <a:latin typeface="Calibri" panose="020F0502020204030204" pitchFamily="34" charset="0"/>
                  <a:ea typeface="Days One"/>
                  <a:cs typeface="Calibri" panose="020F0502020204030204" pitchFamily="34" charset="0"/>
                  <a:sym typeface="Days One"/>
                </a:rPr>
                <a:t>Reader Application</a:t>
              </a:r>
              <a:endParaRPr b="1" dirty="0">
                <a:solidFill>
                  <a:srgbClr val="4285F4"/>
                </a:solidFill>
                <a:latin typeface="Calibri" panose="020F0502020204030204" pitchFamily="34" charset="0"/>
                <a:ea typeface="Days One"/>
                <a:cs typeface="Calibri" panose="020F0502020204030204" pitchFamily="34" charset="0"/>
                <a:sym typeface="Days One"/>
              </a:endParaRPr>
            </a:p>
          </p:txBody>
        </p:sp>
        <p:cxnSp>
          <p:nvCxnSpPr>
            <p:cNvPr id="2892" name="Google Shape;2892;p100"/>
            <p:cNvCxnSpPr/>
            <p:nvPr/>
          </p:nvCxnSpPr>
          <p:spPr>
            <a:xfrm rot="5400000" flipH="1">
              <a:off x="2130035" y="19205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cxnSp>
          <p:nvCxnSpPr>
            <p:cNvPr id="2893" name="Google Shape;2893;p100"/>
            <p:cNvCxnSpPr/>
            <p:nvPr/>
          </p:nvCxnSpPr>
          <p:spPr>
            <a:xfrm rot="5400000">
              <a:off x="2130033" y="29543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cxnSp>
          <p:nvCxnSpPr>
            <p:cNvPr id="2894" name="Google Shape;2894;p100"/>
            <p:cNvCxnSpPr/>
            <p:nvPr/>
          </p:nvCxnSpPr>
          <p:spPr>
            <a:xfrm rot="5400000" flipH="1">
              <a:off x="3971899" y="19205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cxnSp>
          <p:nvCxnSpPr>
            <p:cNvPr id="2895" name="Google Shape;2895;p100"/>
            <p:cNvCxnSpPr/>
            <p:nvPr/>
          </p:nvCxnSpPr>
          <p:spPr>
            <a:xfrm rot="5400000">
              <a:off x="3971897" y="29543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cxnSp>
          <p:nvCxnSpPr>
            <p:cNvPr id="2896" name="Google Shape;2896;p100"/>
            <p:cNvCxnSpPr/>
            <p:nvPr/>
          </p:nvCxnSpPr>
          <p:spPr>
            <a:xfrm rot="5400000" flipH="1">
              <a:off x="5811902" y="19205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cxnSp>
          <p:nvCxnSpPr>
            <p:cNvPr id="2897" name="Google Shape;2897;p100"/>
            <p:cNvCxnSpPr/>
            <p:nvPr/>
          </p:nvCxnSpPr>
          <p:spPr>
            <a:xfrm rot="5400000">
              <a:off x="5811900" y="2954377"/>
              <a:ext cx="1033800" cy="268500"/>
            </a:xfrm>
            <a:prstGeom prst="curvedConnector3">
              <a:avLst>
                <a:gd name="adj1" fmla="val 50000"/>
              </a:avLst>
            </a:prstGeom>
            <a:noFill/>
            <a:ln w="12925" cap="flat" cmpd="sng">
              <a:solidFill>
                <a:srgbClr val="0D5EFF"/>
              </a:solidFill>
              <a:prstDash val="solid"/>
              <a:round/>
              <a:headEnd type="none" w="med" len="med"/>
              <a:tailEnd type="none" w="med" len="med"/>
            </a:ln>
          </p:spPr>
        </p:cxnSp>
        <p:sp>
          <p:nvSpPr>
            <p:cNvPr id="2898" name="Google Shape;2898;p100"/>
            <p:cNvSpPr txBox="1"/>
            <p:nvPr/>
          </p:nvSpPr>
          <p:spPr>
            <a:xfrm>
              <a:off x="5134150" y="1462473"/>
              <a:ext cx="461400" cy="475800"/>
            </a:xfrm>
            <a:prstGeom prst="rect">
              <a:avLst/>
            </a:prstGeom>
            <a:noFill/>
            <a:ln>
              <a:noFill/>
            </a:ln>
          </p:spPr>
          <p:txBody>
            <a:bodyPr spcFirstLastPara="1" wrap="square" lIns="0" tIns="0" rIns="0" bIns="0" anchor="ctr" anchorCtr="0">
              <a:noAutofit/>
            </a:bodyPr>
            <a:lstStyle/>
            <a:p>
              <a:pPr marL="0" lvl="0" indent="0" algn="ctr" rtl="0">
                <a:lnSpc>
                  <a:spcPct val="100000"/>
                </a:lnSpc>
                <a:spcBef>
                  <a:spcPts val="0"/>
                </a:spcBef>
                <a:spcAft>
                  <a:spcPts val="0"/>
                </a:spcAft>
                <a:buNone/>
              </a:pPr>
              <a:r>
                <a:rPr lang="en" sz="1470" b="1">
                  <a:solidFill>
                    <a:schemeClr val="accent1">
                      <a:lumMod val="25000"/>
                    </a:schemeClr>
                  </a:solidFill>
                  <a:latin typeface="Calibri" panose="020F0502020204030204" pitchFamily="34" charset="0"/>
                  <a:ea typeface="Days One"/>
                  <a:cs typeface="Calibri" panose="020F0502020204030204" pitchFamily="34" charset="0"/>
                  <a:sym typeface="Days One"/>
                </a:rPr>
                <a:t>03</a:t>
              </a:r>
              <a:endParaRPr sz="1470" b="1">
                <a:solidFill>
                  <a:schemeClr val="accent1">
                    <a:lumMod val="25000"/>
                  </a:schemeClr>
                </a:solidFill>
                <a:latin typeface="Calibri" panose="020F0502020204030204" pitchFamily="34" charset="0"/>
                <a:ea typeface="Days One"/>
                <a:cs typeface="Calibri" panose="020F0502020204030204" pitchFamily="34" charset="0"/>
                <a:sym typeface="Days One"/>
              </a:endParaRPr>
            </a:p>
          </p:txBody>
        </p:sp>
      </p:grpSp>
      <p:sp>
        <p:nvSpPr>
          <p:cNvPr id="2899" name="Google Shape;2899;p100"/>
          <p:cNvSpPr txBox="1"/>
          <p:nvPr/>
        </p:nvSpPr>
        <p:spPr>
          <a:xfrm>
            <a:off x="3395929" y="2528194"/>
            <a:ext cx="1999500" cy="1649100"/>
          </a:xfrm>
          <a:prstGeom prst="rect">
            <a:avLst/>
          </a:prstGeom>
          <a:noFill/>
          <a:ln>
            <a:noFill/>
          </a:ln>
        </p:spPr>
        <p:txBody>
          <a:bodyPr spcFirstLastPara="1" wrap="square" lIns="124000" tIns="0" rIns="124000" bIns="0" anchor="t" anchorCtr="0">
            <a:noAutofit/>
          </a:bodyPr>
          <a:lstStyle/>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Unpack bits</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Reconstruct Huffman trees</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Decode text create a text file</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Merge words into a continuous sequence</a:t>
            </a:r>
            <a:endParaRPr sz="800" dirty="0">
              <a:solidFill>
                <a:schemeClr val="accent1">
                  <a:lumMod val="25000"/>
                </a:schemeClr>
              </a:solidFill>
              <a:latin typeface="Calibri" panose="020F0502020204030204" pitchFamily="34" charset="0"/>
              <a:ea typeface="Barlow Semi Condensed"/>
              <a:cs typeface="Calibri" panose="020F0502020204030204" pitchFamily="34" charset="0"/>
              <a:sym typeface="Barlow Semi Condensed"/>
            </a:endParaRPr>
          </a:p>
          <a:p>
            <a:pPr marL="0" lvl="0" indent="0" algn="ctr" rtl="0">
              <a:lnSpc>
                <a:spcPct val="115000"/>
              </a:lnSpc>
              <a:spcBef>
                <a:spcPts val="0"/>
              </a:spcBef>
              <a:spcAft>
                <a:spcPts val="271"/>
              </a:spcAft>
              <a:buNone/>
            </a:pPr>
            <a:endParaRPr sz="800" dirty="0">
              <a:solidFill>
                <a:schemeClr val="accent1">
                  <a:lumMod val="25000"/>
                </a:schemeClr>
              </a:solidFill>
              <a:latin typeface="Calibri" panose="020F0502020204030204" pitchFamily="34" charset="0"/>
              <a:cs typeface="Calibri" panose="020F0502020204030204" pitchFamily="34" charset="0"/>
            </a:endParaRPr>
          </a:p>
        </p:txBody>
      </p:sp>
      <p:sp>
        <p:nvSpPr>
          <p:cNvPr id="2900" name="Google Shape;2900;p100"/>
          <p:cNvSpPr txBox="1"/>
          <p:nvPr/>
        </p:nvSpPr>
        <p:spPr>
          <a:xfrm>
            <a:off x="6184739" y="2528194"/>
            <a:ext cx="1999500" cy="1649100"/>
          </a:xfrm>
          <a:prstGeom prst="rect">
            <a:avLst/>
          </a:prstGeom>
          <a:noFill/>
          <a:ln>
            <a:noFill/>
          </a:ln>
        </p:spPr>
        <p:txBody>
          <a:bodyPr spcFirstLastPara="1" wrap="square" lIns="124000" tIns="0" rIns="124000" bIns="0" anchor="t" anchorCtr="0">
            <a:noAutofit/>
          </a:bodyPr>
          <a:lstStyle/>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Paginate decoded text (≈250 words/page)</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a:t>
            </a:r>
            <a:r>
              <a:rPr lang="en" sz="800" dirty="0" err="1">
                <a:solidFill>
                  <a:schemeClr val="accent1">
                    <a:lumMod val="25000"/>
                  </a:schemeClr>
                </a:solidFill>
                <a:latin typeface="Calibri" panose="020F0502020204030204" pitchFamily="34" charset="0"/>
                <a:cs typeface="Calibri" panose="020F0502020204030204" pitchFamily="34" charset="0"/>
              </a:rPr>
              <a:t>Tkinter</a:t>
            </a:r>
            <a:r>
              <a:rPr lang="en" sz="800" dirty="0">
                <a:solidFill>
                  <a:schemeClr val="accent1">
                    <a:lumMod val="25000"/>
                  </a:schemeClr>
                </a:solidFill>
                <a:latin typeface="Calibri" panose="020F0502020204030204" pitchFamily="34" charset="0"/>
                <a:cs typeface="Calibri" panose="020F0502020204030204" pitchFamily="34" charset="0"/>
              </a:rPr>
              <a:t> GUI</a:t>
            </a:r>
            <a:endParaRPr sz="800" dirty="0">
              <a:solidFill>
                <a:schemeClr val="accent1">
                  <a:lumMod val="25000"/>
                </a:schemeClr>
              </a:solidFill>
              <a:latin typeface="Calibri" panose="020F0502020204030204" pitchFamily="34" charset="0"/>
              <a:cs typeface="Calibri" panose="020F0502020204030204" pitchFamily="34" charset="0"/>
            </a:endParaRPr>
          </a:p>
          <a:p>
            <a:pPr marL="0" lvl="0" indent="0" algn="l" rtl="0">
              <a:lnSpc>
                <a:spcPct val="200000"/>
              </a:lnSpc>
              <a:spcBef>
                <a:spcPts val="400"/>
              </a:spcBef>
              <a:spcAft>
                <a:spcPts val="0"/>
              </a:spcAft>
              <a:buNone/>
            </a:pPr>
            <a:r>
              <a:rPr lang="en" sz="800" dirty="0">
                <a:solidFill>
                  <a:schemeClr val="accent1">
                    <a:lumMod val="25000"/>
                  </a:schemeClr>
                </a:solidFill>
                <a:latin typeface="Calibri" panose="020F0502020204030204" pitchFamily="34" charset="0"/>
                <a:cs typeface="Calibri" panose="020F0502020204030204" pitchFamily="34" charset="0"/>
              </a:rPr>
              <a:t>- Navigation, big font layout, page numbering</a:t>
            </a:r>
            <a:endParaRPr sz="800" dirty="0">
              <a:solidFill>
                <a:schemeClr val="accent1">
                  <a:lumMod val="25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6"/>
        <p:cNvGrpSpPr/>
        <p:nvPr/>
      </p:nvGrpSpPr>
      <p:grpSpPr>
        <a:xfrm>
          <a:off x="0" y="0"/>
          <a:ext cx="0" cy="0"/>
          <a:chOff x="0" y="0"/>
          <a:chExt cx="0" cy="0"/>
        </a:xfrm>
      </p:grpSpPr>
      <p:sp>
        <p:nvSpPr>
          <p:cNvPr id="2917" name="Google Shape;2917;p102"/>
          <p:cNvSpPr txBox="1">
            <a:spLocks noGrp="1"/>
          </p:cNvSpPr>
          <p:nvPr>
            <p:ph type="body" idx="3"/>
          </p:nvPr>
        </p:nvSpPr>
        <p:spPr>
          <a:xfrm>
            <a:off x="167325" y="-39600"/>
            <a:ext cx="1169700" cy="400079"/>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sz="700" b="1" dirty="0">
                <a:latin typeface="Calibri" panose="020F0502020204030204" pitchFamily="34" charset="0"/>
                <a:cs typeface="Calibri" panose="020F0502020204030204" pitchFamily="34" charset="0"/>
              </a:rPr>
              <a:t>Huffman Coding </a:t>
            </a:r>
            <a:endParaRPr sz="700"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sz="700" dirty="0">
              <a:latin typeface="Calibri" panose="020F0502020204030204" pitchFamily="34" charset="0"/>
              <a:cs typeface="Calibri" panose="020F0502020204030204" pitchFamily="34" charset="0"/>
            </a:endParaRPr>
          </a:p>
        </p:txBody>
      </p:sp>
      <p:sp>
        <p:nvSpPr>
          <p:cNvPr id="2918" name="Google Shape;2918;p102"/>
          <p:cNvSpPr txBox="1">
            <a:spLocks noGrp="1"/>
          </p:cNvSpPr>
          <p:nvPr>
            <p:ph type="body" idx="4"/>
          </p:nvPr>
        </p:nvSpPr>
        <p:spPr>
          <a:xfrm>
            <a:off x="7254240" y="-39600"/>
            <a:ext cx="1836585" cy="415468"/>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700" dirty="0">
                <a:latin typeface="Calibri" panose="020F0502020204030204" pitchFamily="34" charset="0"/>
                <a:cs typeface="Calibri" panose="020F0502020204030204" pitchFamily="34" charset="0"/>
              </a:rPr>
              <a:t>CS5800 Algorithms | Northeastern University</a:t>
            </a:r>
            <a:endParaRPr sz="700"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sz="700" dirty="0">
              <a:latin typeface="Calibri" panose="020F0502020204030204" pitchFamily="34" charset="0"/>
              <a:cs typeface="Calibri" panose="020F0502020204030204" pitchFamily="34" charset="0"/>
            </a:endParaRPr>
          </a:p>
        </p:txBody>
      </p:sp>
      <p:grpSp>
        <p:nvGrpSpPr>
          <p:cNvPr id="2919" name="Google Shape;2919;p102"/>
          <p:cNvGrpSpPr/>
          <p:nvPr/>
        </p:nvGrpSpPr>
        <p:grpSpPr>
          <a:xfrm>
            <a:off x="698775" y="515791"/>
            <a:ext cx="3385545" cy="685591"/>
            <a:chOff x="3162295" y="2352190"/>
            <a:chExt cx="2834100" cy="371836"/>
          </a:xfrm>
        </p:grpSpPr>
        <p:sp>
          <p:nvSpPr>
            <p:cNvPr id="2920" name="Google Shape;2920;p102"/>
            <p:cNvSpPr/>
            <p:nvPr/>
          </p:nvSpPr>
          <p:spPr>
            <a:xfrm>
              <a:off x="3162295" y="2354726"/>
              <a:ext cx="28341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922" name="Google Shape;2922;p102"/>
            <p:cNvSpPr/>
            <p:nvPr/>
          </p:nvSpPr>
          <p:spPr>
            <a:xfrm>
              <a:off x="5666678" y="2450123"/>
              <a:ext cx="18347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23" name="Google Shape;2923;p102"/>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24" name="Google Shape;2924;p102"/>
            <p:cNvSpPr txBox="1"/>
            <p:nvPr/>
          </p:nvSpPr>
          <p:spPr>
            <a:xfrm>
              <a:off x="3293877" y="2352190"/>
              <a:ext cx="22770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a:solidFill>
                    <a:schemeClr val="accent1">
                      <a:lumMod val="25000"/>
                    </a:schemeClr>
                  </a:solidFill>
                  <a:latin typeface="Calibri" panose="020F0502020204030204" pitchFamily="34" charset="0"/>
                  <a:ea typeface="Lexend"/>
                  <a:cs typeface="Calibri" panose="020F0502020204030204" pitchFamily="34" charset="0"/>
                  <a:sym typeface="Lexend"/>
                </a:rPr>
                <a:t>Test Results</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pic>
        <p:nvPicPr>
          <p:cNvPr id="2925" name="Google Shape;2925;p102"/>
          <p:cNvPicPr preferRelativeResize="0"/>
          <p:nvPr/>
        </p:nvPicPr>
        <p:blipFill rotWithShape="1">
          <a:blip r:embed="rId3">
            <a:alphaModFix/>
          </a:blip>
          <a:srcRect/>
          <a:stretch/>
        </p:blipFill>
        <p:spPr>
          <a:xfrm>
            <a:off x="1371275" y="1975750"/>
            <a:ext cx="2076600" cy="2622300"/>
          </a:xfrm>
          <a:prstGeom prst="rect">
            <a:avLst/>
          </a:prstGeom>
          <a:noFill/>
          <a:ln>
            <a:noFill/>
          </a:ln>
        </p:spPr>
      </p:pic>
      <p:pic>
        <p:nvPicPr>
          <p:cNvPr id="2926" name="Google Shape;2926;p102"/>
          <p:cNvPicPr preferRelativeResize="0"/>
          <p:nvPr/>
        </p:nvPicPr>
        <p:blipFill rotWithShape="1">
          <a:blip r:embed="rId4">
            <a:alphaModFix/>
          </a:blip>
          <a:srcRect/>
          <a:stretch/>
        </p:blipFill>
        <p:spPr>
          <a:xfrm>
            <a:off x="5067025" y="1804550"/>
            <a:ext cx="3609300" cy="2793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77"/>
        <p:cNvGrpSpPr/>
        <p:nvPr/>
      </p:nvGrpSpPr>
      <p:grpSpPr>
        <a:xfrm>
          <a:off x="0" y="0"/>
          <a:ext cx="0" cy="0"/>
          <a:chOff x="0" y="0"/>
          <a:chExt cx="0" cy="0"/>
        </a:xfrm>
      </p:grpSpPr>
      <p:sp>
        <p:nvSpPr>
          <p:cNvPr id="2978" name="Google Shape;2978;p105"/>
          <p:cNvSpPr txBox="1">
            <a:spLocks noGrp="1"/>
          </p:cNvSpPr>
          <p:nvPr>
            <p:ph type="body" idx="3"/>
          </p:nvPr>
        </p:nvSpPr>
        <p:spPr>
          <a:xfrm>
            <a:off x="167325" y="-39600"/>
            <a:ext cx="1169700"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None/>
            </a:pPr>
            <a:r>
              <a:rPr lang="en" b="1" dirty="0">
                <a:latin typeface="Calibri" panose="020F0502020204030204" pitchFamily="34" charset="0"/>
                <a:cs typeface="Calibri" panose="020F0502020204030204" pitchFamily="34" charset="0"/>
              </a:rPr>
              <a:t>Huffman Coding </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sp>
        <p:nvSpPr>
          <p:cNvPr id="2979" name="Google Shape;2979;p105"/>
          <p:cNvSpPr txBox="1">
            <a:spLocks noGrp="1"/>
          </p:cNvSpPr>
          <p:nvPr>
            <p:ph type="body" idx="4"/>
          </p:nvPr>
        </p:nvSpPr>
        <p:spPr>
          <a:xfrm>
            <a:off x="7010400" y="-39600"/>
            <a:ext cx="2080425" cy="431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dirty="0">
                <a:latin typeface="Calibri" panose="020F0502020204030204" pitchFamily="34" charset="0"/>
                <a:cs typeface="Calibri" panose="020F0502020204030204" pitchFamily="34" charset="0"/>
              </a:rPr>
              <a:t>CS5800 Algorithms | Northeastern University</a:t>
            </a:r>
            <a:endParaRPr dirty="0">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latin typeface="Calibri" panose="020F0502020204030204" pitchFamily="34" charset="0"/>
              <a:cs typeface="Calibri" panose="020F0502020204030204" pitchFamily="34" charset="0"/>
            </a:endParaRPr>
          </a:p>
        </p:txBody>
      </p:sp>
      <p:grpSp>
        <p:nvGrpSpPr>
          <p:cNvPr id="2980" name="Google Shape;2980;p105"/>
          <p:cNvGrpSpPr/>
          <p:nvPr/>
        </p:nvGrpSpPr>
        <p:grpSpPr>
          <a:xfrm>
            <a:off x="698775" y="520457"/>
            <a:ext cx="3768069" cy="680928"/>
            <a:chOff x="3162295" y="2354726"/>
            <a:chExt cx="2834100" cy="369308"/>
          </a:xfrm>
        </p:grpSpPr>
        <p:sp>
          <p:nvSpPr>
            <p:cNvPr id="2981" name="Google Shape;2981;p105"/>
            <p:cNvSpPr/>
            <p:nvPr/>
          </p:nvSpPr>
          <p:spPr>
            <a:xfrm>
              <a:off x="3162295" y="2354726"/>
              <a:ext cx="2834100" cy="369300"/>
            </a:xfrm>
            <a:prstGeom prst="roundRect">
              <a:avLst>
                <a:gd name="adj" fmla="val 50000"/>
              </a:avLst>
            </a:prstGeom>
            <a:solidFill>
              <a:srgbClr val="FFFFFF"/>
            </a:solidFill>
            <a:ln>
              <a:noFill/>
            </a:ln>
            <a:effectLst>
              <a:outerShdw blurRad="105372" dist="35124" dir="5400000" algn="bl" rotWithShape="0">
                <a:srgbClr val="000000">
                  <a:alpha val="10000"/>
                </a:srgbClr>
              </a:outerShdw>
            </a:effectLst>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sp>
          <p:nvSpPr>
            <p:cNvPr id="2983" name="Google Shape;2983;p105"/>
            <p:cNvSpPr/>
            <p:nvPr/>
          </p:nvSpPr>
          <p:spPr>
            <a:xfrm>
              <a:off x="5708248" y="2450123"/>
              <a:ext cx="141900" cy="141900"/>
            </a:xfrm>
            <a:prstGeom prst="ellipse">
              <a:avLst/>
            </a:prstGeom>
            <a:solidFill>
              <a:srgbClr val="FFFFFF"/>
            </a:solidFill>
            <a:ln w="52675" cap="flat" cmpd="sng">
              <a:solidFill>
                <a:srgbClr val="4F4F4F"/>
              </a:solidFill>
              <a:prstDash val="solid"/>
              <a:round/>
              <a:headEnd type="none" w="sm" len="sm"/>
              <a:tailEnd type="none" w="sm" len="sm"/>
            </a:ln>
          </p:spPr>
          <p:txBody>
            <a:bodyPr spcFirstLastPara="1" wrap="square" lIns="168575" tIns="168575" rIns="168575" bIns="168575" anchor="ctr" anchorCtr="0">
              <a:noAutofit/>
            </a:bodyPr>
            <a:lstStyle/>
            <a:p>
              <a:pPr marL="0" lvl="0" indent="0" algn="ctr" rtl="0">
                <a:spcBef>
                  <a:spcPts val="0"/>
                </a:spcBef>
                <a:spcAft>
                  <a:spcPts val="0"/>
                </a:spcAft>
                <a:buNone/>
              </a:pPr>
              <a:endParaRPr sz="2581">
                <a:latin typeface="Lexend"/>
                <a:ea typeface="Lexend"/>
                <a:cs typeface="Lexend"/>
                <a:sym typeface="Lexend"/>
              </a:endParaRPr>
            </a:p>
          </p:txBody>
        </p:sp>
        <p:cxnSp>
          <p:nvCxnSpPr>
            <p:cNvPr id="2984" name="Google Shape;2984;p105"/>
            <p:cNvCxnSpPr/>
            <p:nvPr/>
          </p:nvCxnSpPr>
          <p:spPr>
            <a:xfrm>
              <a:off x="5827815" y="2570405"/>
              <a:ext cx="58200" cy="58200"/>
            </a:xfrm>
            <a:prstGeom prst="straightConnector1">
              <a:avLst/>
            </a:prstGeom>
            <a:noFill/>
            <a:ln w="52675" cap="flat" cmpd="sng">
              <a:solidFill>
                <a:srgbClr val="4F4F4F"/>
              </a:solidFill>
              <a:prstDash val="solid"/>
              <a:round/>
              <a:headEnd type="none" w="med" len="med"/>
              <a:tailEnd type="none" w="med" len="med"/>
            </a:ln>
          </p:spPr>
        </p:cxnSp>
        <p:sp>
          <p:nvSpPr>
            <p:cNvPr id="2985" name="Google Shape;2985;p105"/>
            <p:cNvSpPr txBox="1"/>
            <p:nvPr/>
          </p:nvSpPr>
          <p:spPr>
            <a:xfrm>
              <a:off x="3293877" y="2354734"/>
              <a:ext cx="2277000" cy="3693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2400" dirty="0" err="1">
                  <a:solidFill>
                    <a:schemeClr val="accent1">
                      <a:lumMod val="25000"/>
                    </a:schemeClr>
                  </a:solidFill>
                  <a:latin typeface="Calibri" panose="020F0502020204030204" pitchFamily="34" charset="0"/>
                  <a:ea typeface="Lexend"/>
                  <a:cs typeface="Calibri" panose="020F0502020204030204" pitchFamily="34" charset="0"/>
                  <a:sym typeface="Lexend"/>
                </a:rPr>
                <a:t>Huffman.py</a:t>
              </a:r>
              <a:endParaRPr sz="2400" dirty="0">
                <a:solidFill>
                  <a:schemeClr val="accent1">
                    <a:lumMod val="25000"/>
                  </a:schemeClr>
                </a:solidFill>
                <a:latin typeface="Calibri" panose="020F0502020204030204" pitchFamily="34" charset="0"/>
                <a:ea typeface="Lexend"/>
                <a:cs typeface="Calibri" panose="020F0502020204030204" pitchFamily="34" charset="0"/>
                <a:sym typeface="Lexend"/>
              </a:endParaRPr>
            </a:p>
          </p:txBody>
        </p:sp>
      </p:grpSp>
      <p:sp>
        <p:nvSpPr>
          <p:cNvPr id="2986" name="Google Shape;2986;p105"/>
          <p:cNvSpPr txBox="1"/>
          <p:nvPr/>
        </p:nvSpPr>
        <p:spPr>
          <a:xfrm>
            <a:off x="4903200" y="1488425"/>
            <a:ext cx="3612300" cy="3393206"/>
          </a:xfrm>
          <a:prstGeom prst="rect">
            <a:avLst/>
          </a:prstGeom>
          <a:solidFill>
            <a:srgbClr val="CFE2F3"/>
          </a:solidFill>
          <a:ln>
            <a:noFill/>
          </a:ln>
          <a:effectLst>
            <a:outerShdw blurRad="57150" dist="19050" dir="5400000" algn="bl" rotWithShape="0">
              <a:srgbClr val="000000">
                <a:alpha val="50000"/>
              </a:srgbClr>
            </a:outerShdw>
          </a:effectLst>
        </p:spPr>
        <p:txBody>
          <a:bodyPr spcFirstLastPara="1" wrap="square" lIns="68575" tIns="34275" rIns="68575" bIns="34275" anchor="t" anchorCtr="0">
            <a:spAutoFit/>
          </a:bodyPr>
          <a:lstStyle/>
          <a:p>
            <a:pPr marL="457200" marR="0" lvl="0" indent="0" algn="l" rtl="0">
              <a:spcBef>
                <a:spcPts val="0"/>
              </a:spcBef>
              <a:spcAft>
                <a:spcPts val="600"/>
              </a:spcAft>
              <a:buNone/>
            </a:pPr>
            <a:endParaRPr sz="700" b="1" dirty="0">
              <a:solidFill>
                <a:srgbClr val="002060"/>
              </a:solidFill>
              <a:latin typeface="Consolas"/>
              <a:ea typeface="Consolas"/>
              <a:cs typeface="Consolas"/>
              <a:sym typeface="Consolas"/>
            </a:endParaRPr>
          </a:p>
          <a:p>
            <a:pPr marL="457200" marR="0" lvl="0" indent="0" algn="l" rtl="0">
              <a:spcBef>
                <a:spcPts val="0"/>
              </a:spcBef>
              <a:spcAft>
                <a:spcPts val="600"/>
              </a:spcAft>
              <a:buNone/>
            </a:pPr>
            <a:r>
              <a:rPr lang="en" sz="700" b="1" i="0" u="none" strike="noStrike" cap="none" dirty="0">
                <a:solidFill>
                  <a:srgbClr val="002060"/>
                </a:solidFill>
                <a:latin typeface="Consolas"/>
                <a:ea typeface="Consolas"/>
                <a:cs typeface="Consolas"/>
                <a:sym typeface="Consolas"/>
              </a:rPr>
              <a:t>encode()</a:t>
            </a:r>
            <a:endParaRPr sz="700" b="1"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a:t>
            </a:r>
            <a:r>
              <a:rPr lang="en" sz="700" b="0" i="0" u="none" strike="noStrike" cap="none" dirty="0" err="1">
                <a:solidFill>
                  <a:srgbClr val="002060"/>
                </a:solidFill>
                <a:latin typeface="Consolas"/>
                <a:ea typeface="Consolas"/>
                <a:cs typeface="Consolas"/>
                <a:sym typeface="Consolas"/>
              </a:rPr>
              <a:t>build_frequency_table</a:t>
            </a:r>
            <a:r>
              <a:rPr lang="en" sz="700" b="0" i="0" u="none" strike="noStrike" cap="none" dirty="0">
                <a:solidFill>
                  <a:srgbClr val="002060"/>
                </a:solidFill>
                <a:latin typeface="Consolas"/>
                <a:ea typeface="Consolas"/>
                <a:cs typeface="Consolas"/>
                <a:sym typeface="Consolas"/>
              </a:rPr>
              <a: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a:t>
            </a:r>
            <a:r>
              <a:rPr lang="en" sz="700" b="0" i="0" u="none" strike="noStrike" cap="none" dirty="0" err="1">
                <a:solidFill>
                  <a:srgbClr val="002060"/>
                </a:solidFill>
                <a:latin typeface="Consolas"/>
                <a:ea typeface="Consolas"/>
                <a:cs typeface="Consolas"/>
                <a:sym typeface="Consolas"/>
              </a:rPr>
              <a:t>build_huffman_tree</a:t>
            </a:r>
            <a:r>
              <a:rPr lang="en" sz="700" b="0" i="0" u="none" strike="noStrike" cap="none" dirty="0">
                <a:solidFill>
                  <a:srgbClr val="002060"/>
                </a:solidFill>
                <a:latin typeface="Consolas"/>
                <a:ea typeface="Consolas"/>
                <a:cs typeface="Consolas"/>
                <a:sym typeface="Consolas"/>
              </a:rPr>
              <a: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create Node for each symbol</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a:t>
            </a:r>
            <a:r>
              <a:rPr lang="en" sz="700" b="0" i="0" u="none" strike="noStrike" cap="none" dirty="0" err="1">
                <a:solidFill>
                  <a:srgbClr val="002060"/>
                </a:solidFill>
                <a:latin typeface="Consolas"/>
                <a:ea typeface="Consolas"/>
                <a:cs typeface="Consolas"/>
                <a:sym typeface="Consolas"/>
              </a:rPr>
              <a:t>heapq.heappush</a:t>
            </a:r>
            <a:r>
              <a:rPr lang="en" sz="700" b="0" i="0" u="none" strike="noStrike" cap="none" dirty="0">
                <a:solidFill>
                  <a:srgbClr val="002060"/>
                </a:solidFill>
                <a:latin typeface="Consolas"/>
                <a:ea typeface="Consolas"/>
                <a:cs typeface="Consolas"/>
                <a:sym typeface="Consolas"/>
              </a:rPr>
              <a: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a:t>
            </a:r>
            <a:r>
              <a:rPr lang="en" sz="700" b="0" i="0" u="none" strike="noStrike" cap="none" dirty="0" err="1">
                <a:solidFill>
                  <a:srgbClr val="002060"/>
                </a:solidFill>
                <a:latin typeface="Consolas"/>
                <a:ea typeface="Consolas"/>
                <a:cs typeface="Consolas"/>
                <a:sym typeface="Consolas"/>
              </a:rPr>
              <a:t>heapq.heappop</a:t>
            </a:r>
            <a:r>
              <a:rPr lang="en" sz="700" b="0" i="0" u="none" strike="noStrike" cap="none" dirty="0">
                <a:solidFill>
                  <a:srgbClr val="002060"/>
                </a:solidFill>
                <a:latin typeface="Consolas"/>
                <a:ea typeface="Consolas"/>
                <a:cs typeface="Consolas"/>
                <a:sym typeface="Consolas"/>
              </a:rPr>
              <a: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merge two smallest nodes</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return root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a:t>
            </a:r>
            <a:r>
              <a:rPr lang="en" sz="700" b="0" i="0" u="none" strike="noStrike" cap="none" dirty="0" err="1">
                <a:solidFill>
                  <a:srgbClr val="002060"/>
                </a:solidFill>
                <a:latin typeface="Consolas"/>
                <a:ea typeface="Consolas"/>
                <a:cs typeface="Consolas"/>
                <a:sym typeface="Consolas"/>
              </a:rPr>
              <a:t>generate_codes</a:t>
            </a:r>
            <a:r>
              <a:rPr lang="en" sz="700" b="0" i="0" u="none" strike="noStrike" cap="none" dirty="0">
                <a:solidFill>
                  <a:srgbClr val="002060"/>
                </a:solidFill>
                <a:latin typeface="Consolas"/>
                <a:ea typeface="Consolas"/>
                <a:cs typeface="Consolas"/>
                <a:sym typeface="Consolas"/>
              </a:rPr>
              <a:t>(root)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DFS traversal</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prefix + '0' for left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 prefix + '1' for right</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calculate compressed bits</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write codebook summary file</a:t>
            </a:r>
            <a:endParaRPr sz="700" dirty="0"/>
          </a:p>
          <a:p>
            <a:pPr marL="457200" marR="0" lvl="0" indent="0" algn="l" rtl="0">
              <a:spcBef>
                <a:spcPts val="0"/>
              </a:spcBef>
              <a:spcAft>
                <a:spcPts val="600"/>
              </a:spcAft>
              <a:buNone/>
            </a:pPr>
            <a:r>
              <a:rPr lang="en" sz="700" b="0" i="0" u="none" strike="noStrike" cap="none" dirty="0">
                <a:solidFill>
                  <a:srgbClr val="002060"/>
                </a:solidFill>
                <a:latin typeface="Consolas"/>
                <a:ea typeface="Consolas"/>
                <a:cs typeface="Consolas"/>
                <a:sym typeface="Consolas"/>
              </a:rPr>
              <a:t> └── return (</a:t>
            </a:r>
            <a:r>
              <a:rPr lang="en" sz="700" b="0" i="0" u="none" strike="noStrike" cap="none" dirty="0" err="1">
                <a:solidFill>
                  <a:srgbClr val="002060"/>
                </a:solidFill>
                <a:latin typeface="Consolas"/>
                <a:ea typeface="Consolas"/>
                <a:cs typeface="Consolas"/>
                <a:sym typeface="Consolas"/>
              </a:rPr>
              <a:t>encoded_bitstring</a:t>
            </a:r>
            <a:r>
              <a:rPr lang="en" sz="700" b="0" i="0" u="none" strike="noStrike" cap="none" dirty="0">
                <a:solidFill>
                  <a:srgbClr val="002060"/>
                </a:solidFill>
                <a:latin typeface="Consolas"/>
                <a:ea typeface="Consolas"/>
                <a:cs typeface="Consolas"/>
                <a:sym typeface="Consolas"/>
              </a:rPr>
              <a:t>, </a:t>
            </a:r>
            <a:r>
              <a:rPr lang="en" sz="700" b="0" i="0" u="none" strike="noStrike" cap="none" dirty="0" err="1">
                <a:solidFill>
                  <a:srgbClr val="002060"/>
                </a:solidFill>
                <a:latin typeface="Consolas"/>
                <a:ea typeface="Consolas"/>
                <a:cs typeface="Consolas"/>
                <a:sym typeface="Consolas"/>
              </a:rPr>
              <a:t>freq_table</a:t>
            </a:r>
            <a:r>
              <a:rPr lang="en" sz="700" b="0" i="0" u="none" strike="noStrike" cap="none" dirty="0">
                <a:solidFill>
                  <a:srgbClr val="002060"/>
                </a:solidFill>
                <a:latin typeface="Consolas"/>
                <a:ea typeface="Consolas"/>
                <a:cs typeface="Consolas"/>
                <a:sym typeface="Consolas"/>
              </a:rPr>
              <a:t>)</a:t>
            </a:r>
            <a:endParaRPr sz="700" b="0" i="0" u="none" strike="noStrike" cap="none" dirty="0">
              <a:solidFill>
                <a:srgbClr val="002060"/>
              </a:solidFill>
              <a:latin typeface="Consolas"/>
              <a:ea typeface="Consolas"/>
              <a:cs typeface="Consolas"/>
              <a:sym typeface="Consolas"/>
            </a:endParaRPr>
          </a:p>
          <a:p>
            <a:pPr marL="457200" marR="0" lvl="0" indent="0" algn="l" rtl="0">
              <a:spcBef>
                <a:spcPts val="0"/>
              </a:spcBef>
              <a:spcAft>
                <a:spcPts val="600"/>
              </a:spcAft>
              <a:buNone/>
            </a:pPr>
            <a:endParaRPr sz="700" dirty="0">
              <a:solidFill>
                <a:srgbClr val="002060"/>
              </a:solidFill>
              <a:latin typeface="Consolas"/>
              <a:ea typeface="Consolas"/>
              <a:cs typeface="Consolas"/>
              <a:sym typeface="Consolas"/>
            </a:endParaRPr>
          </a:p>
          <a:p>
            <a:pPr marL="457200" marR="0" lvl="0" indent="0" algn="l" rtl="0">
              <a:spcBef>
                <a:spcPts val="0"/>
              </a:spcBef>
              <a:spcAft>
                <a:spcPts val="600"/>
              </a:spcAft>
              <a:buNone/>
            </a:pPr>
            <a:endParaRPr sz="700" dirty="0">
              <a:solidFill>
                <a:srgbClr val="002060"/>
              </a:solidFill>
              <a:latin typeface="Consolas"/>
              <a:ea typeface="Consolas"/>
              <a:cs typeface="Consolas"/>
              <a:sym typeface="Consolas"/>
            </a:endParaRPr>
          </a:p>
        </p:txBody>
      </p:sp>
      <p:sp>
        <p:nvSpPr>
          <p:cNvPr id="2987" name="Google Shape;2987;p105"/>
          <p:cNvSpPr txBox="1"/>
          <p:nvPr/>
        </p:nvSpPr>
        <p:spPr>
          <a:xfrm>
            <a:off x="581258" y="1811590"/>
            <a:ext cx="3612300" cy="2654543"/>
          </a:xfrm>
          <a:prstGeom prst="rect">
            <a:avLst/>
          </a:prstGeom>
          <a:solidFill>
            <a:srgbClr val="CFE2F3"/>
          </a:solidFill>
          <a:ln>
            <a:noFill/>
          </a:ln>
          <a:effectLst>
            <a:outerShdw blurRad="57150" dist="19050" dir="5400000" algn="bl" rotWithShape="0">
              <a:srgbClr val="000000">
                <a:alpha val="50000"/>
              </a:srgbClr>
            </a:outerShdw>
          </a:effectLst>
        </p:spPr>
        <p:txBody>
          <a:bodyPr spcFirstLastPara="1" wrap="square" lIns="68575" tIns="34275" rIns="68575" bIns="34275" anchor="t" anchorCtr="0">
            <a:spAutoFit/>
          </a:bodyPr>
          <a:lstStyle/>
          <a:p>
            <a:pPr marL="457200" marR="0" lvl="0" indent="0" algn="l" rtl="0">
              <a:spcBef>
                <a:spcPts val="0"/>
              </a:spcBef>
              <a:spcAft>
                <a:spcPts val="600"/>
              </a:spcAft>
              <a:buClr>
                <a:srgbClr val="002060"/>
              </a:buClr>
              <a:buSzPts val="1100"/>
              <a:buFont typeface="Consolas"/>
              <a:buNone/>
            </a:pPr>
            <a:endParaRPr sz="700" b="1" dirty="0">
              <a:solidFill>
                <a:srgbClr val="002060"/>
              </a:solidFill>
              <a:latin typeface="Consolas" panose="020B0609020204030204" pitchFamily="49" charset="0"/>
              <a:ea typeface="Consolas"/>
              <a:cs typeface="Consolas" panose="020B0609020204030204" pitchFamily="49" charset="0"/>
              <a:sym typeface="Consolas"/>
            </a:endParaRPr>
          </a:p>
          <a:p>
            <a:pPr marL="457200" marR="0" lvl="0" indent="0" algn="l" rtl="0">
              <a:spcBef>
                <a:spcPts val="0"/>
              </a:spcBef>
              <a:spcAft>
                <a:spcPts val="600"/>
              </a:spcAft>
              <a:buClr>
                <a:srgbClr val="002060"/>
              </a:buClr>
              <a:buSzPts val="1100"/>
              <a:buFont typeface="Consolas"/>
              <a:buNone/>
            </a:pPr>
            <a:r>
              <a:rPr lang="en" sz="700" b="1"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compress_file</a:t>
            </a:r>
            <a:r>
              <a:rPr lang="en" sz="700" b="1" i="0" u="none" strike="noStrike" cap="none" dirty="0">
                <a:solidFill>
                  <a:srgbClr val="002060"/>
                </a:solidFill>
                <a:latin typeface="Consolas" panose="020B0609020204030204" pitchFamily="49" charset="0"/>
                <a:ea typeface="Consolas"/>
                <a:cs typeface="Consolas" panose="020B0609020204030204" pitchFamily="49" charset="0"/>
                <a:sym typeface="Consolas"/>
              </a:rPr>
              <a:t>(</a:t>
            </a:r>
            <a:r>
              <a:rPr lang="en" sz="700" b="1"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file_path</a:t>
            </a:r>
            <a:r>
              <a:rPr lang="en" sz="700" b="1" i="0" u="none" strike="noStrike" cap="none" dirty="0">
                <a:solidFill>
                  <a:srgbClr val="002060"/>
                </a:solidFill>
                <a:latin typeface="Consolas" panose="020B0609020204030204" pitchFamily="49" charset="0"/>
                <a:ea typeface="Consolas"/>
                <a:cs typeface="Consolas" panose="020B0609020204030204" pitchFamily="49" charset="0"/>
                <a:sym typeface="Consolas"/>
              </a:rPr>
              <a:t>, mode)</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Clr>
                <a:srgbClr val="002060"/>
              </a:buClr>
              <a:buSzPts val="1100"/>
              <a:buFont typeface="Consolas"/>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Steps:</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Read input file</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Instantiate </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HuffmanCoding</a:t>
            </a: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object</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Call → encode(text, </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code_output_path</a:t>
            </a: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mode)</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write encoded data → compress_&lt;file&gt;.huff</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write </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freq</a:t>
            </a: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table → compress_&lt;file&gt;.</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huff.freq.json</a:t>
            </a:r>
            <a:endParaRPr sz="700" b="0" i="0" u="none" strike="noStrike" cap="none" dirty="0">
              <a:solidFill>
                <a:srgbClr val="002060"/>
              </a:solidFill>
              <a:latin typeface="Consolas" panose="020B0609020204030204" pitchFamily="49" charset="0"/>
              <a:ea typeface="Consolas"/>
              <a:cs typeface="Consolas" panose="020B0609020204030204" pitchFamily="49" charset="0"/>
              <a:sym typeface="Consolas"/>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visualize_tree</a:t>
            </a: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(root)  ← optional</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 </a:t>
            </a:r>
            <a:r>
              <a:rPr lang="en" sz="700" b="0" i="0" u="none" strike="noStrike" cap="none" dirty="0" err="1">
                <a:solidFill>
                  <a:srgbClr val="002060"/>
                </a:solidFill>
                <a:latin typeface="Consolas" panose="020B0609020204030204" pitchFamily="49" charset="0"/>
                <a:ea typeface="Consolas"/>
                <a:cs typeface="Consolas" panose="020B0609020204030204" pitchFamily="49" charset="0"/>
                <a:sym typeface="Consolas"/>
              </a:rPr>
              <a:t>Graphviz</a:t>
            </a: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Digraph OR Custom Matplotlib</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 save PNG image</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None/>
            </a:pPr>
            <a:r>
              <a:rPr lang="en" sz="700" b="0" i="0" u="none" strike="noStrike" cap="none" dirty="0">
                <a:solidFill>
                  <a:srgbClr val="002060"/>
                </a:solidFill>
                <a:latin typeface="Consolas" panose="020B0609020204030204" pitchFamily="49" charset="0"/>
                <a:ea typeface="Consolas"/>
                <a:cs typeface="Consolas" panose="020B0609020204030204" pitchFamily="49" charset="0"/>
                <a:sym typeface="Consolas"/>
              </a:rPr>
              <a:t>└── return success</a:t>
            </a:r>
            <a:endParaRPr sz="700" dirty="0">
              <a:latin typeface="Consolas" panose="020B0609020204030204" pitchFamily="49" charset="0"/>
              <a:cs typeface="Consolas" panose="020B0609020204030204" pitchFamily="49" charset="0"/>
            </a:endParaRPr>
          </a:p>
          <a:p>
            <a:pPr marL="457200" marR="0" lvl="0" indent="0" algn="l" rtl="0">
              <a:spcBef>
                <a:spcPts val="0"/>
              </a:spcBef>
              <a:spcAft>
                <a:spcPts val="600"/>
              </a:spcAft>
              <a:buClr>
                <a:schemeClr val="dk1"/>
              </a:buClr>
              <a:buSzPts val="1100"/>
              <a:buFont typeface="Play"/>
              <a:buNone/>
            </a:pPr>
            <a:endParaRPr sz="700" dirty="0">
              <a:solidFill>
                <a:srgbClr val="002060"/>
              </a:solidFill>
              <a:latin typeface="Consolas" panose="020B0609020204030204" pitchFamily="49" charset="0"/>
              <a:ea typeface="Consolas"/>
              <a:cs typeface="Consolas" panose="020B0609020204030204" pitchFamily="49" charset="0"/>
              <a:sym typeface="Consolas"/>
            </a:endParaRPr>
          </a:p>
          <a:p>
            <a:pPr marL="457200" marR="0" lvl="0" indent="0" algn="l" rtl="0">
              <a:spcBef>
                <a:spcPts val="0"/>
              </a:spcBef>
              <a:spcAft>
                <a:spcPts val="600"/>
              </a:spcAft>
              <a:buClr>
                <a:schemeClr val="dk1"/>
              </a:buClr>
              <a:buSzPts val="1100"/>
              <a:buFont typeface="Play"/>
              <a:buNone/>
            </a:pPr>
            <a:endParaRPr sz="700" dirty="0">
              <a:solidFill>
                <a:srgbClr val="002060"/>
              </a:solidFill>
              <a:latin typeface="Consolas" panose="020B0609020204030204" pitchFamily="49" charset="0"/>
              <a:ea typeface="Consolas"/>
              <a:cs typeface="Consolas" panose="020B0609020204030204" pitchFamily="49" charset="0"/>
              <a:sym typeface="Consola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t To Know Me">
  <a:themeElements>
    <a:clrScheme name="Simple Light">
      <a:dk1>
        <a:srgbClr val="000000"/>
      </a:dk1>
      <a:lt1>
        <a:srgbClr val="4F4F4F"/>
      </a:lt1>
      <a:dk2>
        <a:srgbClr val="E7E7E7"/>
      </a:dk2>
      <a:lt2>
        <a:srgbClr val="FFFFFF"/>
      </a:lt2>
      <a:accent1>
        <a:srgbClr val="F4F2F2"/>
      </a:accent1>
      <a:accent2>
        <a:srgbClr val="119BFE"/>
      </a:accent2>
      <a:accent3>
        <a:srgbClr val="FF6B4D"/>
      </a:accent3>
      <a:accent4>
        <a:srgbClr val="28C840"/>
      </a:accent4>
      <a:accent5>
        <a:srgbClr val="FFC600"/>
      </a:accent5>
      <a:accent6>
        <a:srgbClr val="CCCCCC"/>
      </a:accent6>
      <a:hlink>
        <a:srgbClr val="E2AFD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GEOMETRIC OVERLAYS">
  <a:themeElements>
    <a:clrScheme name="Simple Light">
      <a:dk1>
        <a:srgbClr val="FFFFFF"/>
      </a:dk1>
      <a:lt1>
        <a:srgbClr val="353535"/>
      </a:lt1>
      <a:dk2>
        <a:srgbClr val="E3DFD6"/>
      </a:dk2>
      <a:lt2>
        <a:srgbClr val="F0B03B"/>
      </a:lt2>
      <a:accent1>
        <a:srgbClr val="FFEB67"/>
      </a:accent1>
      <a:accent2>
        <a:srgbClr val="FF5777"/>
      </a:accent2>
      <a:accent3>
        <a:srgbClr val="41CC6B"/>
      </a:accent3>
      <a:accent4>
        <a:srgbClr val="4285F4"/>
      </a:accent4>
      <a:accent5>
        <a:srgbClr val="69615E"/>
      </a:accent5>
      <a:accent6>
        <a:srgbClr val="FF866D"/>
      </a:accent6>
      <a:hlink>
        <a:srgbClr val="2A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TotalTime>
  <Words>2865</Words>
  <Application>Microsoft Macintosh PowerPoint</Application>
  <PresentationFormat>On-screen Show (16:9)</PresentationFormat>
  <Paragraphs>468</Paragraphs>
  <Slides>21</Slides>
  <Notes>21</Notes>
  <HiddenSlides>0</HiddenSlides>
  <MMClips>1</MMClips>
  <ScaleCrop>false</ScaleCrop>
  <HeadingPairs>
    <vt:vector size="6" baseType="variant">
      <vt:variant>
        <vt:lpstr>Fonts Used</vt:lpstr>
      </vt:variant>
      <vt:variant>
        <vt:i4>20</vt:i4>
      </vt:variant>
      <vt:variant>
        <vt:lpstr>Theme</vt:lpstr>
      </vt:variant>
      <vt:variant>
        <vt:i4>3</vt:i4>
      </vt:variant>
      <vt:variant>
        <vt:lpstr>Slide Titles</vt:lpstr>
      </vt:variant>
      <vt:variant>
        <vt:i4>21</vt:i4>
      </vt:variant>
    </vt:vector>
  </HeadingPairs>
  <TitlesOfParts>
    <vt:vector size="44" baseType="lpstr">
      <vt:lpstr>Sora ExtraLight</vt:lpstr>
      <vt:lpstr>Sora Light</vt:lpstr>
      <vt:lpstr>Sora</vt:lpstr>
      <vt:lpstr>Lexend Light</vt:lpstr>
      <vt:lpstr>Bree Serif</vt:lpstr>
      <vt:lpstr>Albert Sans</vt:lpstr>
      <vt:lpstr>Play</vt:lpstr>
      <vt:lpstr>IBM Plex Sans Medium</vt:lpstr>
      <vt:lpstr>Montagu Slab</vt:lpstr>
      <vt:lpstr>Calibri</vt:lpstr>
      <vt:lpstr>IBM Plex Sans SemiBold</vt:lpstr>
      <vt:lpstr>Sora Medium</vt:lpstr>
      <vt:lpstr>Arial Narrow</vt:lpstr>
      <vt:lpstr>Consolas</vt:lpstr>
      <vt:lpstr>Domine</vt:lpstr>
      <vt:lpstr>IBM Plex Sans</vt:lpstr>
      <vt:lpstr>Courier New</vt:lpstr>
      <vt:lpstr>Sora SemiBold</vt:lpstr>
      <vt:lpstr>Lexend</vt:lpstr>
      <vt:lpstr>Arial</vt:lpstr>
      <vt:lpstr>Simple Light</vt:lpstr>
      <vt:lpstr>Get To Know Me</vt:lpstr>
      <vt:lpstr>GEOMETRIC OVERLAYS</vt:lpstr>
      <vt:lpstr>Huffman Coding: File Compression using Greedy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 H A N K     Y O 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Bhalchandra Shinde</cp:lastModifiedBy>
  <cp:revision>8</cp:revision>
  <dcterms:modified xsi:type="dcterms:W3CDTF">2025-12-09T00:05:31Z</dcterms:modified>
</cp:coreProperties>
</file>